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77" r:id="rId2"/>
    <p:sldId id="285" r:id="rId3"/>
    <p:sldId id="288" r:id="rId4"/>
    <p:sldId id="269" r:id="rId5"/>
    <p:sldId id="270" r:id="rId6"/>
    <p:sldId id="287" r:id="rId7"/>
    <p:sldId id="276" r:id="rId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1pPr>
    <a:lvl2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2pPr>
    <a:lvl3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3pPr>
    <a:lvl4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4pPr>
    <a:lvl5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5pPr>
    <a:lvl6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6pPr>
    <a:lvl7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7pPr>
    <a:lvl8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8pPr>
    <a:lvl9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6E9E1"/>
    <a:srgbClr val="E5C1AC"/>
    <a:srgbClr val="792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a:tcStyle>
        <a:tcBdr/>
        <a:fill>
          <a:solidFill>
            <a:srgbClr val="FFE8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a:tcStyle>
        <a:tcBdr/>
        <a:fill>
          <a:solidFill>
            <a:srgbClr val="E9E9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a:tcStyle>
        <a:tcBdr/>
        <a:fill>
          <a:solidFill>
            <a:srgbClr val="FFFFFF"/>
          </a:solidFill>
        </a:fill>
      </a:tcStyle>
    </a:band2H>
    <a:firstCol>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7"/>
  </p:normalViewPr>
  <p:slideViewPr>
    <p:cSldViewPr snapToGrid="0" snapToObjects="1">
      <p:cViewPr varScale="1">
        <p:scale>
          <a:sx n="61" d="100"/>
          <a:sy n="61" d="100"/>
        </p:scale>
        <p:origin x="235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1143000" y="685800"/>
            <a:ext cx="4572000" cy="3429000"/>
          </a:xfrm>
          <a:prstGeom prst="rect">
            <a:avLst/>
          </a:prstGeom>
        </p:spPr>
        <p:txBody>
          <a:bodyPr/>
          <a:lstStyle/>
          <a:p>
            <a:endParaRPr/>
          </a:p>
        </p:txBody>
      </p:sp>
      <p:sp>
        <p:nvSpPr>
          <p:cNvPr id="174" name="Shape 17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tel og bilde alt.">
    <p:spTree>
      <p:nvGrpSpPr>
        <p:cNvPr id="1" name=""/>
        <p:cNvGrpSpPr/>
        <p:nvPr/>
      </p:nvGrpSpPr>
      <p:grpSpPr>
        <a:xfrm>
          <a:off x="0" y="0"/>
          <a:ext cx="0" cy="0"/>
          <a:chOff x="0" y="0"/>
          <a:chExt cx="0" cy="0"/>
        </a:xfrm>
      </p:grpSpPr>
      <p:sp>
        <p:nvSpPr>
          <p:cNvPr id="32" name="910457886_1434x1669.jpeg"/>
          <p:cNvSpPr>
            <a:spLocks noGrp="1"/>
          </p:cNvSpPr>
          <p:nvPr>
            <p:ph type="pic" idx="21"/>
          </p:nvPr>
        </p:nvSpPr>
        <p:spPr>
          <a:xfrm>
            <a:off x="5319128" y="495298"/>
            <a:ext cx="7543802" cy="8780060"/>
          </a:xfrm>
          <a:prstGeom prst="rect">
            <a:avLst/>
          </a:prstGeom>
        </p:spPr>
        <p:txBody>
          <a:bodyPr lIns="91439" tIns="45719" rIns="91439" bIns="45719">
            <a:noAutofit/>
          </a:bodyPr>
          <a:lstStyle/>
          <a:p>
            <a:endParaRPr/>
          </a:p>
        </p:txBody>
      </p:sp>
      <p:sp>
        <p:nvSpPr>
          <p:cNvPr id="33" name="Brødtekst nivå én…"/>
          <p:cNvSpPr txBox="1">
            <a:spLocks noGrp="1"/>
          </p:cNvSpPr>
          <p:nvPr>
            <p:ph type="body" sz="quarter" idx="1" hasCustomPrompt="1"/>
          </p:nvPr>
        </p:nvSpPr>
        <p:spPr>
          <a:xfrm>
            <a:off x="698500" y="5003800"/>
            <a:ext cx="5105400" cy="4044566"/>
          </a:xfrm>
          <a:prstGeom prst="rect">
            <a:avLst/>
          </a:prstGeom>
        </p:spPr>
        <p:txBody>
          <a:bodyPr/>
          <a:lstStyle>
            <a:lvl1pPr marL="0" indent="0" defTabSz="587022">
              <a:lnSpc>
                <a:spcPct val="100000"/>
              </a:lnSpc>
              <a:spcBef>
                <a:spcPts val="0"/>
              </a:spcBef>
              <a:buSzTx/>
              <a:buNone/>
              <a:defRPr sz="3800" b="1"/>
            </a:lvl1pPr>
            <a:lvl2pPr marL="0" indent="0" defTabSz="587022">
              <a:lnSpc>
                <a:spcPct val="100000"/>
              </a:lnSpc>
              <a:spcBef>
                <a:spcPts val="0"/>
              </a:spcBef>
              <a:buSzTx/>
              <a:buNone/>
              <a:defRPr sz="3800" b="1"/>
            </a:lvl2pPr>
            <a:lvl3pPr marL="0" indent="0" defTabSz="587022">
              <a:lnSpc>
                <a:spcPct val="100000"/>
              </a:lnSpc>
              <a:spcBef>
                <a:spcPts val="0"/>
              </a:spcBef>
              <a:buSzTx/>
              <a:buNone/>
              <a:defRPr sz="3800" b="1"/>
            </a:lvl3pPr>
            <a:lvl4pPr marL="0" indent="0" defTabSz="587022">
              <a:lnSpc>
                <a:spcPct val="100000"/>
              </a:lnSpc>
              <a:spcBef>
                <a:spcPts val="0"/>
              </a:spcBef>
              <a:buSzTx/>
              <a:buNone/>
              <a:defRPr sz="3800" b="1"/>
            </a:lvl4pPr>
            <a:lvl5pPr marL="0" indent="0" defTabSz="587022">
              <a:lnSpc>
                <a:spcPct val="100000"/>
              </a:lnSpc>
              <a:spcBef>
                <a:spcPts val="0"/>
              </a:spcBef>
              <a:buSzTx/>
              <a:buNone/>
              <a:defRPr sz="3800" b="1"/>
            </a:lvl5pPr>
          </a:lstStyle>
          <a:p>
            <a:r>
              <a:t>Lysbildeundertittel</a:t>
            </a:r>
          </a:p>
          <a:p>
            <a:pPr lvl="1"/>
            <a:endParaRPr/>
          </a:p>
          <a:p>
            <a:pPr lvl="2"/>
            <a:endParaRPr/>
          </a:p>
          <a:p>
            <a:pPr lvl="3"/>
            <a:endParaRPr/>
          </a:p>
          <a:p>
            <a:pPr lvl="4"/>
            <a:endParaRPr/>
          </a:p>
        </p:txBody>
      </p:sp>
      <p:sp>
        <p:nvSpPr>
          <p:cNvPr id="34" name="Lysbilde-…"/>
          <p:cNvSpPr txBox="1">
            <a:spLocks noGrp="1"/>
          </p:cNvSpPr>
          <p:nvPr>
            <p:ph type="title" hasCustomPrompt="1"/>
          </p:nvPr>
        </p:nvSpPr>
        <p:spPr>
          <a:xfrm>
            <a:off x="698500" y="692533"/>
            <a:ext cx="5105400" cy="4387467"/>
          </a:xfrm>
          <a:prstGeom prst="rect">
            <a:avLst/>
          </a:prstGeom>
        </p:spPr>
        <p:txBody>
          <a:bodyPr anchor="b"/>
          <a:lstStyle/>
          <a:p>
            <a:r>
              <a:t>Lysbilde-
tittel</a:t>
            </a:r>
          </a:p>
          <a:p>
            <a:endParaRPr/>
          </a:p>
        </p:txBody>
      </p:sp>
      <p:sp>
        <p:nvSpPr>
          <p:cNvPr id="35"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itat">
    <p:spTree>
      <p:nvGrpSpPr>
        <p:cNvPr id="1" name=""/>
        <p:cNvGrpSpPr/>
        <p:nvPr/>
      </p:nvGrpSpPr>
      <p:grpSpPr>
        <a:xfrm>
          <a:off x="0" y="0"/>
          <a:ext cx="0" cy="0"/>
          <a:chOff x="0" y="0"/>
          <a:chExt cx="0" cy="0"/>
        </a:xfrm>
      </p:grpSpPr>
      <p:sp>
        <p:nvSpPr>
          <p:cNvPr id="115" name="Brødtekst nivå én…"/>
          <p:cNvSpPr txBox="1">
            <a:spLocks noGrp="1"/>
          </p:cNvSpPr>
          <p:nvPr>
            <p:ph type="body" sz="half" idx="1" hasCustomPrompt="1"/>
          </p:nvPr>
        </p:nvSpPr>
        <p:spPr>
          <a:xfrm>
            <a:off x="736600" y="3721100"/>
            <a:ext cx="11531600" cy="2324100"/>
          </a:xfrm>
          <a:prstGeom prst="rect">
            <a:avLst/>
          </a:prstGeom>
        </p:spPr>
        <p:txBody>
          <a:bodyPr anchor="ctr"/>
          <a:lstStyle>
            <a:lvl1pPr marL="342900" indent="-228600">
              <a:spcBef>
                <a:spcPts val="0"/>
              </a:spcBef>
              <a:buSzTx/>
              <a:buNone/>
              <a:defRPr sz="6000" spc="-119">
                <a:latin typeface="Helvetica Neue Medium"/>
                <a:ea typeface="Helvetica Neue Medium"/>
                <a:cs typeface="Helvetica Neue Medium"/>
                <a:sym typeface="Helvetica Neue Medium"/>
              </a:defRPr>
            </a:lvl1pPr>
            <a:lvl2pPr marL="342900" indent="114300">
              <a:spcBef>
                <a:spcPts val="0"/>
              </a:spcBef>
              <a:buSzTx/>
              <a:buNone/>
              <a:defRPr sz="6000" spc="-119">
                <a:latin typeface="Helvetica Neue Medium"/>
                <a:ea typeface="Helvetica Neue Medium"/>
                <a:cs typeface="Helvetica Neue Medium"/>
                <a:sym typeface="Helvetica Neue Medium"/>
              </a:defRPr>
            </a:lvl2pPr>
            <a:lvl3pPr marL="342900" indent="114300">
              <a:spcBef>
                <a:spcPts val="0"/>
              </a:spcBef>
              <a:buSzTx/>
              <a:buNone/>
              <a:defRPr sz="6000" spc="-119">
                <a:latin typeface="Helvetica Neue Medium"/>
                <a:ea typeface="Helvetica Neue Medium"/>
                <a:cs typeface="Helvetica Neue Medium"/>
                <a:sym typeface="Helvetica Neue Medium"/>
              </a:defRPr>
            </a:lvl3pPr>
            <a:lvl4pPr marL="342900" indent="114300">
              <a:spcBef>
                <a:spcPts val="0"/>
              </a:spcBef>
              <a:buSzTx/>
              <a:buNone/>
              <a:defRPr sz="6000" spc="-119">
                <a:latin typeface="Helvetica Neue Medium"/>
                <a:ea typeface="Helvetica Neue Medium"/>
                <a:cs typeface="Helvetica Neue Medium"/>
                <a:sym typeface="Helvetica Neue Medium"/>
              </a:defRPr>
            </a:lvl4pPr>
            <a:lvl5pPr marL="342900" indent="114300">
              <a:spcBef>
                <a:spcPts val="0"/>
              </a:spcBef>
              <a:buSzTx/>
              <a:buNone/>
              <a:defRPr sz="6000" spc="-119">
                <a:latin typeface="Helvetica Neue Medium"/>
                <a:ea typeface="Helvetica Neue Medium"/>
                <a:cs typeface="Helvetica Neue Medium"/>
                <a:sym typeface="Helvetica Neue Medium"/>
              </a:defRPr>
            </a:lvl5pPr>
          </a:lstStyle>
          <a:p>
            <a:r>
              <a:t>«Kjent sitat»</a:t>
            </a:r>
          </a:p>
          <a:p>
            <a:pPr lvl="1"/>
            <a:endParaRPr/>
          </a:p>
          <a:p>
            <a:pPr lvl="2"/>
            <a:endParaRPr/>
          </a:p>
          <a:p>
            <a:pPr lvl="3"/>
            <a:endParaRPr/>
          </a:p>
          <a:p>
            <a:pPr lvl="4"/>
            <a:endParaRPr/>
          </a:p>
        </p:txBody>
      </p:sp>
      <p:sp>
        <p:nvSpPr>
          <p:cNvPr id="116" name="Kilder"/>
          <p:cNvSpPr txBox="1">
            <a:spLocks noGrp="1"/>
          </p:cNvSpPr>
          <p:nvPr>
            <p:ph type="body" sz="quarter" idx="21" hasCustomPrompt="1"/>
          </p:nvPr>
        </p:nvSpPr>
        <p:spPr>
          <a:xfrm>
            <a:off x="1219200" y="6426200"/>
            <a:ext cx="11049000" cy="461060"/>
          </a:xfrm>
          <a:prstGeom prst="rect">
            <a:avLst/>
          </a:prstGeom>
        </p:spPr>
        <p:txBody>
          <a:bodyPr/>
          <a:lstStyle>
            <a:lvl1pPr marL="0" indent="0" defTabSz="563540">
              <a:lnSpc>
                <a:spcPct val="100000"/>
              </a:lnSpc>
              <a:spcBef>
                <a:spcPts val="0"/>
              </a:spcBef>
              <a:buSzTx/>
              <a:buNone/>
              <a:defRPr sz="2300" b="1"/>
            </a:lvl1pPr>
          </a:lstStyle>
          <a:p>
            <a:r>
              <a:t>Kilder</a:t>
            </a:r>
          </a:p>
        </p:txBody>
      </p:sp>
      <p:sp>
        <p:nvSpPr>
          <p:cNvPr id="117"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lde – 3 per side">
    <p:spTree>
      <p:nvGrpSpPr>
        <p:cNvPr id="1" name=""/>
        <p:cNvGrpSpPr/>
        <p:nvPr/>
      </p:nvGrpSpPr>
      <p:grpSpPr>
        <a:xfrm>
          <a:off x="0" y="0"/>
          <a:ext cx="0" cy="0"/>
          <a:chOff x="0" y="0"/>
          <a:chExt cx="0" cy="0"/>
        </a:xfrm>
      </p:grpSpPr>
      <p:sp>
        <p:nvSpPr>
          <p:cNvPr id="124" name="Bilde"/>
          <p:cNvSpPr>
            <a:spLocks noGrp="1"/>
          </p:cNvSpPr>
          <p:nvPr>
            <p:ph type="pic" idx="21"/>
          </p:nvPr>
        </p:nvSpPr>
        <p:spPr>
          <a:xfrm>
            <a:off x="-2082800" y="687557"/>
            <a:ext cx="11165190" cy="8373893"/>
          </a:xfrm>
          <a:prstGeom prst="rect">
            <a:avLst/>
          </a:prstGeom>
        </p:spPr>
        <p:txBody>
          <a:bodyPr lIns="91439" tIns="45719" rIns="91439" bIns="45719">
            <a:noAutofit/>
          </a:bodyPr>
          <a:lstStyle/>
          <a:p>
            <a:endParaRPr/>
          </a:p>
        </p:txBody>
      </p:sp>
      <p:sp>
        <p:nvSpPr>
          <p:cNvPr id="125" name="Bilde"/>
          <p:cNvSpPr>
            <a:spLocks noGrp="1"/>
          </p:cNvSpPr>
          <p:nvPr>
            <p:ph type="pic" sz="half" idx="22"/>
          </p:nvPr>
        </p:nvSpPr>
        <p:spPr>
          <a:xfrm>
            <a:off x="6597650" y="292100"/>
            <a:ext cx="5740400" cy="4592321"/>
          </a:xfrm>
          <a:prstGeom prst="rect">
            <a:avLst/>
          </a:prstGeom>
        </p:spPr>
        <p:txBody>
          <a:bodyPr lIns="91439" tIns="45719" rIns="91439" bIns="45719">
            <a:noAutofit/>
          </a:bodyPr>
          <a:lstStyle/>
          <a:p>
            <a:endParaRPr/>
          </a:p>
        </p:txBody>
      </p:sp>
      <p:sp>
        <p:nvSpPr>
          <p:cNvPr id="126" name="Bilde"/>
          <p:cNvSpPr>
            <a:spLocks noGrp="1"/>
          </p:cNvSpPr>
          <p:nvPr>
            <p:ph type="pic" idx="23"/>
          </p:nvPr>
        </p:nvSpPr>
        <p:spPr>
          <a:xfrm>
            <a:off x="4984750" y="2749550"/>
            <a:ext cx="7937500" cy="9238276"/>
          </a:xfrm>
          <a:prstGeom prst="rect">
            <a:avLst/>
          </a:prstGeom>
        </p:spPr>
        <p:txBody>
          <a:bodyPr lIns="91439" tIns="45719" rIns="91439" bIns="45719">
            <a:noAutofit/>
          </a:bodyPr>
          <a:lstStyle/>
          <a:p>
            <a:endParaRPr/>
          </a:p>
        </p:txBody>
      </p:sp>
      <p:sp>
        <p:nvSpPr>
          <p:cNvPr id="127"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ilde">
    <p:spTree>
      <p:nvGrpSpPr>
        <p:cNvPr id="1" name=""/>
        <p:cNvGrpSpPr/>
        <p:nvPr/>
      </p:nvGrpSpPr>
      <p:grpSpPr>
        <a:xfrm>
          <a:off x="0" y="0"/>
          <a:ext cx="0" cy="0"/>
          <a:chOff x="0" y="0"/>
          <a:chExt cx="0" cy="0"/>
        </a:xfrm>
      </p:grpSpPr>
      <p:sp>
        <p:nvSpPr>
          <p:cNvPr id="134" name="886640052_3195x2556.jpeg"/>
          <p:cNvSpPr>
            <a:spLocks noGrp="1"/>
          </p:cNvSpPr>
          <p:nvPr>
            <p:ph type="pic" idx="21"/>
          </p:nvPr>
        </p:nvSpPr>
        <p:spPr>
          <a:xfrm>
            <a:off x="-1016000" y="-1054100"/>
            <a:ext cx="14427200" cy="11541760"/>
          </a:xfrm>
          <a:prstGeom prst="rect">
            <a:avLst/>
          </a:prstGeom>
        </p:spPr>
        <p:txBody>
          <a:bodyPr lIns="91439" tIns="45719" rIns="91439" bIns="45719">
            <a:noAutofit/>
          </a:bodyPr>
          <a:lstStyle/>
          <a:p>
            <a:endParaRPr/>
          </a:p>
        </p:txBody>
      </p:sp>
      <p:sp>
        <p:nvSpPr>
          <p:cNvPr id="135" name="Lysbildenummer"/>
          <p:cNvSpPr txBox="1">
            <a:spLocks noGrp="1"/>
          </p:cNvSpPr>
          <p:nvPr>
            <p:ph type="sldNum" sz="quarter" idx="2"/>
          </p:nvPr>
        </p:nvSpPr>
        <p:spPr>
          <a:xfrm>
            <a:off x="6399352" y="9220201"/>
            <a:ext cx="206096" cy="287478"/>
          </a:xfrm>
          <a:prstGeom prst="rect">
            <a:avLst/>
          </a:prstGeom>
        </p:spPr>
        <p:txBody>
          <a:bodyPr/>
          <a:lstStyle>
            <a:lvl1pPr>
              <a:defRPr>
                <a:solidFill>
                  <a:srgbClr val="FFFFFF"/>
                </a:solidFill>
              </a:defRPr>
            </a:lvl1pPr>
          </a:lstStyle>
          <a:p>
            <a:fld id="{86CB4B4D-7CA3-9044-876B-883B54F8677D}" type="slidenum">
              <a:r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om">
    <p:spTree>
      <p:nvGrpSpPr>
        <p:cNvPr id="1" name=""/>
        <p:cNvGrpSpPr/>
        <p:nvPr/>
      </p:nvGrpSpPr>
      <p:grpSpPr>
        <a:xfrm>
          <a:off x="0" y="0"/>
          <a:ext cx="0" cy="0"/>
          <a:chOff x="0" y="0"/>
          <a:chExt cx="0" cy="0"/>
        </a:xfrm>
      </p:grpSpPr>
      <p:pic>
        <p:nvPicPr>
          <p:cNvPr id="142" name="logo_primær_500px.jpg" descr="logo_primær_500px.jpg"/>
          <p:cNvPicPr>
            <a:picLocks noChangeAspect="1"/>
          </p:cNvPicPr>
          <p:nvPr/>
        </p:nvPicPr>
        <p:blipFill>
          <a:blip r:embed="rId2"/>
          <a:stretch>
            <a:fillRect/>
          </a:stretch>
        </p:blipFill>
        <p:spPr>
          <a:xfrm>
            <a:off x="10418455" y="8933813"/>
            <a:ext cx="1597759" cy="504892"/>
          </a:xfrm>
          <a:prstGeom prst="rect">
            <a:avLst/>
          </a:prstGeom>
          <a:ln w="12700">
            <a:miter lim="400000"/>
          </a:ln>
        </p:spPr>
      </p:pic>
      <p:pic>
        <p:nvPicPr>
          <p:cNvPr id="2" name="Bilde 1">
            <a:extLst>
              <a:ext uri="{FF2B5EF4-FFF2-40B4-BE49-F238E27FC236}">
                <a16:creationId xmlns:a16="http://schemas.microsoft.com/office/drawing/2014/main" id="{E9737F9F-27BB-36F0-74EC-9F0DEB4545F3}"/>
              </a:ext>
            </a:extLst>
          </p:cNvPr>
          <p:cNvPicPr>
            <a:picLocks noChangeAspect="1"/>
          </p:cNvPicPr>
          <p:nvPr userDrawn="1"/>
        </p:nvPicPr>
        <p:blipFill>
          <a:blip r:embed="rId3"/>
          <a:stretch>
            <a:fillRect/>
          </a:stretch>
        </p:blipFill>
        <p:spPr>
          <a:xfrm>
            <a:off x="8217863" y="8905876"/>
            <a:ext cx="1542224" cy="478952"/>
          </a:xfrm>
          <a:prstGeom prst="rect">
            <a:avLst/>
          </a:prstGeom>
        </p:spPr>
      </p:pic>
      <p:pic>
        <p:nvPicPr>
          <p:cNvPr id="5" name="Bilde 4">
            <a:extLst>
              <a:ext uri="{FF2B5EF4-FFF2-40B4-BE49-F238E27FC236}">
                <a16:creationId xmlns:a16="http://schemas.microsoft.com/office/drawing/2014/main" id="{D266EF35-FE4E-8C5A-18E1-D8207A005550}"/>
              </a:ext>
            </a:extLst>
          </p:cNvPr>
          <p:cNvPicPr>
            <a:picLocks noChangeAspect="1"/>
          </p:cNvPicPr>
          <p:nvPr userDrawn="1"/>
        </p:nvPicPr>
        <p:blipFill>
          <a:blip r:embed="rId4"/>
          <a:stretch>
            <a:fillRect/>
          </a:stretch>
        </p:blipFill>
        <p:spPr>
          <a:xfrm>
            <a:off x="5869660" y="9032268"/>
            <a:ext cx="1689835" cy="321395"/>
          </a:xfrm>
          <a:prstGeom prst="rect">
            <a:avLst/>
          </a:prstGeom>
        </p:spPr>
      </p:pic>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Bare tittel">
    <p:spTree>
      <p:nvGrpSpPr>
        <p:cNvPr id="1" name=""/>
        <p:cNvGrpSpPr/>
        <p:nvPr/>
      </p:nvGrpSpPr>
      <p:grpSpPr>
        <a:xfrm>
          <a:off x="0" y="0"/>
          <a:ext cx="0" cy="0"/>
          <a:chOff x="0" y="0"/>
          <a:chExt cx="0" cy="0"/>
        </a:xfrm>
      </p:grpSpPr>
      <p:sp>
        <p:nvSpPr>
          <p:cNvPr id="150" name="Rett pil 26"/>
          <p:cNvSpPr/>
          <p:nvPr/>
        </p:nvSpPr>
        <p:spPr>
          <a:xfrm flipH="1">
            <a:off x="-123736" y="815722"/>
            <a:ext cx="3" cy="974840"/>
          </a:xfrm>
          <a:prstGeom prst="line">
            <a:avLst/>
          </a:prstGeom>
          <a:ln w="3175">
            <a:solidFill>
              <a:srgbClr val="FFFFFF"/>
            </a:solidFill>
            <a:headEnd type="triangle"/>
            <a:tailEnd type="triangle"/>
          </a:ln>
        </p:spPr>
        <p:txBody>
          <a:bodyPr lIns="45718" tIns="45718" rIns="45718" bIns="45718"/>
          <a:lstStyle/>
          <a:p>
            <a:endParaRPr/>
          </a:p>
        </p:txBody>
      </p:sp>
      <p:sp>
        <p:nvSpPr>
          <p:cNvPr id="151" name="Rett pil 65"/>
          <p:cNvSpPr/>
          <p:nvPr/>
        </p:nvSpPr>
        <p:spPr>
          <a:xfrm>
            <a:off x="13103983" y="815723"/>
            <a:ext cx="2" cy="974841"/>
          </a:xfrm>
          <a:prstGeom prst="line">
            <a:avLst/>
          </a:prstGeom>
          <a:ln w="3175">
            <a:solidFill>
              <a:srgbClr val="FFFFFF"/>
            </a:solidFill>
            <a:headEnd type="triangle"/>
            <a:tailEnd type="triangle"/>
          </a:ln>
        </p:spPr>
        <p:txBody>
          <a:bodyPr lIns="45718" tIns="45718" rIns="45718" bIns="45718"/>
          <a:lstStyle/>
          <a:p>
            <a:endParaRPr/>
          </a:p>
        </p:txBody>
      </p:sp>
      <p:sp>
        <p:nvSpPr>
          <p:cNvPr id="152" name="Rett pil 66"/>
          <p:cNvSpPr/>
          <p:nvPr/>
        </p:nvSpPr>
        <p:spPr>
          <a:xfrm flipH="1">
            <a:off x="632294" y="267473"/>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53" name="Rett pil 69"/>
          <p:cNvSpPr/>
          <p:nvPr/>
        </p:nvSpPr>
        <p:spPr>
          <a:xfrm flipV="1">
            <a:off x="-123736" y="1992871"/>
            <a:ext cx="2" cy="6932705"/>
          </a:xfrm>
          <a:prstGeom prst="line">
            <a:avLst/>
          </a:prstGeom>
          <a:ln w="3175">
            <a:solidFill>
              <a:srgbClr val="FFFFFF"/>
            </a:solidFill>
            <a:headEnd type="triangle"/>
            <a:tailEnd type="triangle"/>
          </a:ln>
        </p:spPr>
        <p:txBody>
          <a:bodyPr lIns="45718" tIns="45718" rIns="45718" bIns="45718"/>
          <a:lstStyle/>
          <a:p>
            <a:endParaRPr/>
          </a:p>
        </p:txBody>
      </p:sp>
      <p:sp>
        <p:nvSpPr>
          <p:cNvPr id="154" name="Rett pil 71"/>
          <p:cNvSpPr/>
          <p:nvPr/>
        </p:nvSpPr>
        <p:spPr>
          <a:xfrm flipV="1">
            <a:off x="13103983" y="1991446"/>
            <a:ext cx="2" cy="6932705"/>
          </a:xfrm>
          <a:prstGeom prst="line">
            <a:avLst/>
          </a:prstGeom>
          <a:ln w="3175">
            <a:solidFill>
              <a:srgbClr val="FFFFFF"/>
            </a:solidFill>
            <a:headEnd type="triangle"/>
            <a:tailEnd type="triangle"/>
          </a:ln>
        </p:spPr>
        <p:txBody>
          <a:bodyPr lIns="45718" tIns="45718" rIns="45718" bIns="45718"/>
          <a:lstStyle/>
          <a:p>
            <a:endParaRPr/>
          </a:p>
        </p:txBody>
      </p:sp>
      <p:sp>
        <p:nvSpPr>
          <p:cNvPr id="155" name="Rett pil 77"/>
          <p:cNvSpPr/>
          <p:nvPr/>
        </p:nvSpPr>
        <p:spPr>
          <a:xfrm flipH="1">
            <a:off x="4759893" y="267472"/>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56" name="Rett pil 79"/>
          <p:cNvSpPr/>
          <p:nvPr/>
        </p:nvSpPr>
        <p:spPr>
          <a:xfrm flipH="1">
            <a:off x="8893047" y="267471"/>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57" name="Rett pil 81"/>
          <p:cNvSpPr/>
          <p:nvPr/>
        </p:nvSpPr>
        <p:spPr>
          <a:xfrm flipH="1">
            <a:off x="631007" y="9464825"/>
            <a:ext cx="3487649" cy="3"/>
          </a:xfrm>
          <a:prstGeom prst="line">
            <a:avLst/>
          </a:prstGeom>
          <a:ln w="3175">
            <a:solidFill>
              <a:srgbClr val="FFFFFF"/>
            </a:solidFill>
            <a:headEnd type="triangle"/>
            <a:tailEnd type="triangle"/>
          </a:ln>
        </p:spPr>
        <p:txBody>
          <a:bodyPr lIns="45718" tIns="45718" rIns="45718" bIns="45718"/>
          <a:lstStyle/>
          <a:p>
            <a:endParaRPr/>
          </a:p>
        </p:txBody>
      </p:sp>
      <p:sp>
        <p:nvSpPr>
          <p:cNvPr id="158" name="Rett pil 82"/>
          <p:cNvSpPr/>
          <p:nvPr/>
        </p:nvSpPr>
        <p:spPr>
          <a:xfrm flipH="1">
            <a:off x="4758606" y="9464823"/>
            <a:ext cx="3487649" cy="3"/>
          </a:xfrm>
          <a:prstGeom prst="line">
            <a:avLst/>
          </a:prstGeom>
          <a:ln w="3175">
            <a:solidFill>
              <a:srgbClr val="FFFFFF"/>
            </a:solidFill>
            <a:headEnd type="triangle"/>
            <a:tailEnd type="triangle"/>
          </a:ln>
        </p:spPr>
        <p:txBody>
          <a:bodyPr lIns="45718" tIns="45718" rIns="45718" bIns="45718"/>
          <a:lstStyle/>
          <a:p>
            <a:endParaRPr/>
          </a:p>
        </p:txBody>
      </p:sp>
      <p:sp>
        <p:nvSpPr>
          <p:cNvPr id="159" name="Rett pil 83"/>
          <p:cNvSpPr/>
          <p:nvPr/>
        </p:nvSpPr>
        <p:spPr>
          <a:xfrm flipH="1">
            <a:off x="8891761" y="9464822"/>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60" name="Rett linje 27"/>
          <p:cNvSpPr/>
          <p:nvPr/>
        </p:nvSpPr>
        <p:spPr>
          <a:xfrm flipH="1" flipV="1">
            <a:off x="632294" y="2255806"/>
            <a:ext cx="11759571" cy="1"/>
          </a:xfrm>
          <a:prstGeom prst="line">
            <a:avLst/>
          </a:prstGeom>
          <a:ln w="3175">
            <a:solidFill>
              <a:srgbClr val="AEAEAE"/>
            </a:solidFill>
          </a:ln>
        </p:spPr>
        <p:txBody>
          <a:bodyPr lIns="45718" tIns="45718" rIns="45718" bIns="45718"/>
          <a:lstStyle/>
          <a:p>
            <a:endParaRPr/>
          </a:p>
        </p:txBody>
      </p:sp>
      <p:sp>
        <p:nvSpPr>
          <p:cNvPr id="161" name="Rett pil 20"/>
          <p:cNvSpPr/>
          <p:nvPr/>
        </p:nvSpPr>
        <p:spPr>
          <a:xfrm flipH="1">
            <a:off x="632294" y="267473"/>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62" name="Rett pil 21"/>
          <p:cNvSpPr/>
          <p:nvPr/>
        </p:nvSpPr>
        <p:spPr>
          <a:xfrm flipH="1">
            <a:off x="631007" y="9464825"/>
            <a:ext cx="3487649" cy="3"/>
          </a:xfrm>
          <a:prstGeom prst="line">
            <a:avLst/>
          </a:prstGeom>
          <a:ln w="3175">
            <a:solidFill>
              <a:srgbClr val="FFFFFF"/>
            </a:solidFill>
            <a:headEnd type="triangle"/>
            <a:tailEnd type="triangle"/>
          </a:ln>
        </p:spPr>
        <p:txBody>
          <a:bodyPr lIns="45718" tIns="45718" rIns="45718" bIns="45718"/>
          <a:lstStyle/>
          <a:p>
            <a:endParaRPr/>
          </a:p>
        </p:txBody>
      </p:sp>
      <p:sp>
        <p:nvSpPr>
          <p:cNvPr id="163" name="Brødtekst nivå én…"/>
          <p:cNvSpPr txBox="1">
            <a:spLocks noGrp="1"/>
          </p:cNvSpPr>
          <p:nvPr>
            <p:ph type="body" sz="quarter" idx="1"/>
          </p:nvPr>
        </p:nvSpPr>
        <p:spPr>
          <a:xfrm>
            <a:off x="1542357" y="815725"/>
            <a:ext cx="2587377" cy="975113"/>
          </a:xfrm>
          <a:prstGeom prst="rect">
            <a:avLst/>
          </a:prstGeom>
        </p:spPr>
        <p:txBody>
          <a:bodyPr lIns="0" tIns="0" rIns="0" bIns="0"/>
          <a:lstStyle>
            <a:lvl1pPr marL="11289" indent="-11289" defTabSz="650240">
              <a:lnSpc>
                <a:spcPct val="100000"/>
              </a:lnSpc>
              <a:spcBef>
                <a:spcPts val="0"/>
              </a:spcBef>
              <a:buSzTx/>
              <a:buNone/>
              <a:defRPr sz="2200">
                <a:latin typeface="Century Gothic"/>
                <a:ea typeface="Century Gothic"/>
                <a:cs typeface="Century Gothic"/>
                <a:sym typeface="Century Gothic"/>
              </a:defRPr>
            </a:lvl1pPr>
            <a:lvl2pPr marL="11289" indent="0" defTabSz="650240">
              <a:lnSpc>
                <a:spcPct val="100000"/>
              </a:lnSpc>
              <a:spcBef>
                <a:spcPts val="0"/>
              </a:spcBef>
              <a:buSzTx/>
              <a:buNone/>
              <a:defRPr sz="2200">
                <a:latin typeface="Century Gothic"/>
                <a:ea typeface="Century Gothic"/>
                <a:cs typeface="Century Gothic"/>
                <a:sym typeface="Century Gothic"/>
              </a:defRPr>
            </a:lvl2pPr>
            <a:lvl3pPr marL="11289" indent="0" defTabSz="650240">
              <a:lnSpc>
                <a:spcPct val="100000"/>
              </a:lnSpc>
              <a:spcBef>
                <a:spcPts val="0"/>
              </a:spcBef>
              <a:buSzTx/>
              <a:buNone/>
              <a:defRPr sz="2200">
                <a:latin typeface="Century Gothic"/>
                <a:ea typeface="Century Gothic"/>
                <a:cs typeface="Century Gothic"/>
                <a:sym typeface="Century Gothic"/>
              </a:defRPr>
            </a:lvl3pPr>
            <a:lvl4pPr marL="11289" indent="0" defTabSz="650240">
              <a:lnSpc>
                <a:spcPct val="100000"/>
              </a:lnSpc>
              <a:spcBef>
                <a:spcPts val="0"/>
              </a:spcBef>
              <a:buSzTx/>
              <a:buNone/>
              <a:defRPr sz="2200">
                <a:latin typeface="Century Gothic"/>
                <a:ea typeface="Century Gothic"/>
                <a:cs typeface="Century Gothic"/>
                <a:sym typeface="Century Gothic"/>
              </a:defRPr>
            </a:lvl4pPr>
            <a:lvl5pPr marL="11289" indent="0" defTabSz="650240">
              <a:lnSpc>
                <a:spcPct val="100000"/>
              </a:lnSpc>
              <a:spcBef>
                <a:spcPts val="0"/>
              </a:spcBef>
              <a:buSzTx/>
              <a:buNone/>
              <a:defRPr sz="2200">
                <a:latin typeface="Century Gothic"/>
                <a:ea typeface="Century Gothic"/>
                <a:cs typeface="Century Gothic"/>
                <a:sym typeface="Century Gothic"/>
              </a:defRPr>
            </a:lvl5pPr>
          </a:lstStyle>
          <a:p>
            <a:r>
              <a:t>Brødtekst nivå én</a:t>
            </a:r>
          </a:p>
          <a:p>
            <a:pPr lvl="1"/>
            <a:r>
              <a:t>Brødtekst nivå to</a:t>
            </a:r>
          </a:p>
          <a:p>
            <a:pPr lvl="2"/>
            <a:r>
              <a:t>Brødtekst nivå tre</a:t>
            </a:r>
          </a:p>
          <a:p>
            <a:pPr lvl="3"/>
            <a:r>
              <a:t>Brødtekst nivå fire</a:t>
            </a:r>
          </a:p>
          <a:p>
            <a:pPr lvl="4"/>
            <a:r>
              <a:t>Brødtekst nivå fem</a:t>
            </a:r>
          </a:p>
        </p:txBody>
      </p:sp>
      <p:sp>
        <p:nvSpPr>
          <p:cNvPr id="164" name="Plassholder for tekst 14"/>
          <p:cNvSpPr>
            <a:spLocks noGrp="1"/>
          </p:cNvSpPr>
          <p:nvPr>
            <p:ph type="body" sz="quarter" idx="21"/>
          </p:nvPr>
        </p:nvSpPr>
        <p:spPr>
          <a:xfrm>
            <a:off x="643236" y="815725"/>
            <a:ext cx="899125" cy="753797"/>
          </a:xfrm>
          <a:prstGeom prst="rect">
            <a:avLst/>
          </a:prstGeom>
        </p:spPr>
        <p:txBody>
          <a:bodyPr lIns="0" tIns="0" rIns="0" bIns="0" anchor="b"/>
          <a:lstStyle/>
          <a:p>
            <a:endParaRPr/>
          </a:p>
        </p:txBody>
      </p:sp>
      <p:sp>
        <p:nvSpPr>
          <p:cNvPr id="165" name="Titteltekst"/>
          <p:cNvSpPr txBox="1">
            <a:spLocks noGrp="1"/>
          </p:cNvSpPr>
          <p:nvPr>
            <p:ph type="title"/>
          </p:nvPr>
        </p:nvSpPr>
        <p:spPr>
          <a:xfrm>
            <a:off x="4759940" y="821164"/>
            <a:ext cx="7619470" cy="975113"/>
          </a:xfrm>
          <a:prstGeom prst="rect">
            <a:avLst/>
          </a:prstGeom>
        </p:spPr>
        <p:txBody>
          <a:bodyPr lIns="0" tIns="0" rIns="0" bIns="0"/>
          <a:lstStyle>
            <a:lvl1pPr defTabSz="650240">
              <a:lnSpc>
                <a:spcPct val="100000"/>
              </a:lnSpc>
              <a:defRPr sz="2200" spc="0">
                <a:latin typeface="Arial"/>
                <a:ea typeface="Arial"/>
                <a:cs typeface="Arial"/>
                <a:sym typeface="Arial"/>
              </a:defRPr>
            </a:lvl1pPr>
          </a:lstStyle>
          <a:p>
            <a:r>
              <a:t>Titteltekst</a:t>
            </a:r>
          </a:p>
        </p:txBody>
      </p:sp>
      <p:sp>
        <p:nvSpPr>
          <p:cNvPr id="166" name="Plassholder for tekst 16"/>
          <p:cNvSpPr>
            <a:spLocks noGrp="1"/>
          </p:cNvSpPr>
          <p:nvPr>
            <p:ph type="body" sz="quarter" idx="22"/>
          </p:nvPr>
        </p:nvSpPr>
        <p:spPr>
          <a:xfrm>
            <a:off x="639028" y="1994421"/>
            <a:ext cx="3487648" cy="212739"/>
          </a:xfrm>
          <a:prstGeom prst="rect">
            <a:avLst/>
          </a:prstGeom>
        </p:spPr>
        <p:txBody>
          <a:bodyPr lIns="0" tIns="0" rIns="0" bIns="0"/>
          <a:lstStyle/>
          <a:p>
            <a:pPr marL="190500" indent="-190500" defTabSz="866965">
              <a:spcBef>
                <a:spcPts val="1600"/>
              </a:spcBef>
              <a:defRPr sz="1500"/>
            </a:pPr>
            <a:endParaRPr/>
          </a:p>
        </p:txBody>
      </p:sp>
      <p:sp>
        <p:nvSpPr>
          <p:cNvPr id="167" name="Lysbildenummer"/>
          <p:cNvSpPr txBox="1">
            <a:spLocks noGrp="1"/>
          </p:cNvSpPr>
          <p:nvPr>
            <p:ph type="sldNum" sz="quarter" idx="2"/>
          </p:nvPr>
        </p:nvSpPr>
        <p:spPr>
          <a:xfrm>
            <a:off x="9074198" y="8553743"/>
            <a:ext cx="245910" cy="342151"/>
          </a:xfrm>
          <a:prstGeom prst="rect">
            <a:avLst/>
          </a:prstGeom>
        </p:spPr>
        <p:txBody>
          <a:bodyPr lIns="60099" tIns="60099" rIns="60099" bIns="60099" anchor="ctr"/>
          <a:lstStyle>
            <a:lvl1pPr algn="r" defTabSz="650240">
              <a:defRPr sz="1600">
                <a:latin typeface="Arial"/>
                <a:ea typeface="Arial"/>
                <a:cs typeface="Arial"/>
                <a:sym typeface="Arial"/>
              </a:defRPr>
            </a:lvl1pPr>
          </a:lstStyle>
          <a:p>
            <a:fld id="{86CB4B4D-7CA3-9044-876B-883B54F8677D}" type="slidenum">
              <a:r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tel og punkttegn">
    <p:spTree>
      <p:nvGrpSpPr>
        <p:cNvPr id="1" name=""/>
        <p:cNvGrpSpPr/>
        <p:nvPr/>
      </p:nvGrpSpPr>
      <p:grpSpPr>
        <a:xfrm>
          <a:off x="0" y="0"/>
          <a:ext cx="0" cy="0"/>
          <a:chOff x="0" y="0"/>
          <a:chExt cx="0" cy="0"/>
        </a:xfrm>
      </p:grpSpPr>
      <p:sp>
        <p:nvSpPr>
          <p:cNvPr id="42" name="Brødtekst nivå én…"/>
          <p:cNvSpPr txBox="1">
            <a:spLocks noGrp="1"/>
          </p:cNvSpPr>
          <p:nvPr>
            <p:ph type="body" idx="1" hasCustomPrompt="1"/>
          </p:nvPr>
        </p:nvSpPr>
        <p:spPr>
          <a:prstGeom prst="rect">
            <a:avLst/>
          </a:prstGeom>
        </p:spPr>
        <p:txBody>
          <a:bodyPr/>
          <a:lstStyle/>
          <a:p>
            <a:r>
              <a:t>Punkttegntekst i lysbilde</a:t>
            </a:r>
          </a:p>
          <a:p>
            <a:pPr lvl="1"/>
            <a:endParaRPr/>
          </a:p>
          <a:p>
            <a:pPr lvl="2"/>
            <a:endParaRPr/>
          </a:p>
          <a:p>
            <a:pPr lvl="3"/>
            <a:endParaRPr/>
          </a:p>
          <a:p>
            <a:pPr lvl="4"/>
            <a:endParaRPr/>
          </a:p>
        </p:txBody>
      </p:sp>
      <p:sp>
        <p:nvSpPr>
          <p:cNvPr id="43" name="Lysbildeundertittel"/>
          <p:cNvSpPr txBox="1">
            <a:spLocks noGrp="1"/>
          </p:cNvSpPr>
          <p:nvPr>
            <p:ph type="body" sz="quarter" idx="21" hasCustomPrompt="1"/>
          </p:nvPr>
        </p:nvSpPr>
        <p:spPr>
          <a:xfrm>
            <a:off x="698499" y="1412977"/>
            <a:ext cx="11607803" cy="671804"/>
          </a:xfrm>
          <a:prstGeom prst="rect">
            <a:avLst/>
          </a:prstGeom>
        </p:spPr>
        <p:txBody>
          <a:bodyPr/>
          <a:lstStyle>
            <a:lvl1pPr marL="0" indent="0" defTabSz="587022">
              <a:lnSpc>
                <a:spcPct val="100000"/>
              </a:lnSpc>
              <a:spcBef>
                <a:spcPts val="0"/>
              </a:spcBef>
              <a:buSzTx/>
              <a:buNone/>
              <a:defRPr sz="3800" b="1"/>
            </a:lvl1pPr>
          </a:lstStyle>
          <a:p>
            <a:r>
              <a:t>Lysbildeundertittel</a:t>
            </a:r>
          </a:p>
        </p:txBody>
      </p:sp>
      <p:sp>
        <p:nvSpPr>
          <p:cNvPr id="44" name="Lysbilde-…"/>
          <p:cNvSpPr txBox="1">
            <a:spLocks noGrp="1"/>
          </p:cNvSpPr>
          <p:nvPr>
            <p:ph type="title" hasCustomPrompt="1"/>
          </p:nvPr>
        </p:nvSpPr>
        <p:spPr>
          <a:prstGeom prst="rect">
            <a:avLst/>
          </a:prstGeom>
        </p:spPr>
        <p:txBody>
          <a:bodyPr/>
          <a:lstStyle/>
          <a:p>
            <a:r>
              <a:t>Lysbilde-
tittel</a:t>
            </a:r>
          </a:p>
          <a:p>
            <a:endParaRPr/>
          </a:p>
        </p:txBody>
      </p:sp>
      <p:sp>
        <p:nvSpPr>
          <p:cNvPr id="45"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unkttegn">
    <p:spTree>
      <p:nvGrpSpPr>
        <p:cNvPr id="1" name=""/>
        <p:cNvGrpSpPr/>
        <p:nvPr/>
      </p:nvGrpSpPr>
      <p:grpSpPr>
        <a:xfrm>
          <a:off x="0" y="0"/>
          <a:ext cx="0" cy="0"/>
          <a:chOff x="0" y="0"/>
          <a:chExt cx="0" cy="0"/>
        </a:xfrm>
      </p:grpSpPr>
      <p:sp>
        <p:nvSpPr>
          <p:cNvPr id="52" name="Brødtekst nivå én…"/>
          <p:cNvSpPr txBox="1">
            <a:spLocks noGrp="1"/>
          </p:cNvSpPr>
          <p:nvPr>
            <p:ph type="body" idx="1" hasCustomPrompt="1"/>
          </p:nvPr>
        </p:nvSpPr>
        <p:spPr>
          <a:prstGeom prst="rect">
            <a:avLst/>
          </a:prstGeom>
        </p:spPr>
        <p:txBody>
          <a:bodyPr numCol="2" spcCol="589358"/>
          <a:lstStyle/>
          <a:p>
            <a:r>
              <a:t>Punkttegntekst i lysbilde</a:t>
            </a:r>
          </a:p>
          <a:p>
            <a:pPr lvl="1"/>
            <a:endParaRPr/>
          </a:p>
          <a:p>
            <a:pPr lvl="2"/>
            <a:endParaRPr/>
          </a:p>
          <a:p>
            <a:pPr lvl="3"/>
            <a:endParaRPr/>
          </a:p>
          <a:p>
            <a:pPr lvl="4"/>
            <a:endParaRPr/>
          </a:p>
        </p:txBody>
      </p:sp>
      <p:sp>
        <p:nvSpPr>
          <p:cNvPr id="53"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tel, punkttegn og bilde">
    <p:spTree>
      <p:nvGrpSpPr>
        <p:cNvPr id="1" name=""/>
        <p:cNvGrpSpPr/>
        <p:nvPr/>
      </p:nvGrpSpPr>
      <p:grpSpPr>
        <a:xfrm>
          <a:off x="0" y="0"/>
          <a:ext cx="0" cy="0"/>
          <a:chOff x="0" y="0"/>
          <a:chExt cx="0" cy="0"/>
        </a:xfrm>
      </p:grpSpPr>
      <p:sp>
        <p:nvSpPr>
          <p:cNvPr id="60" name="660384004_1290x1720.jpeg"/>
          <p:cNvSpPr>
            <a:spLocks noGrp="1"/>
          </p:cNvSpPr>
          <p:nvPr>
            <p:ph type="pic" idx="21"/>
          </p:nvPr>
        </p:nvSpPr>
        <p:spPr>
          <a:xfrm>
            <a:off x="6172200" y="596900"/>
            <a:ext cx="6448425" cy="8597900"/>
          </a:xfrm>
          <a:prstGeom prst="rect">
            <a:avLst/>
          </a:prstGeom>
        </p:spPr>
        <p:txBody>
          <a:bodyPr lIns="91439" tIns="45719" rIns="91439" bIns="45719">
            <a:noAutofit/>
          </a:bodyPr>
          <a:lstStyle/>
          <a:p>
            <a:endParaRPr/>
          </a:p>
        </p:txBody>
      </p:sp>
      <p:sp>
        <p:nvSpPr>
          <p:cNvPr id="61" name="Lysbilde-…"/>
          <p:cNvSpPr txBox="1">
            <a:spLocks noGrp="1"/>
          </p:cNvSpPr>
          <p:nvPr>
            <p:ph type="title" hasCustomPrompt="1"/>
          </p:nvPr>
        </p:nvSpPr>
        <p:spPr>
          <a:xfrm>
            <a:off x="698500" y="444500"/>
            <a:ext cx="5105400" cy="1016000"/>
          </a:xfrm>
          <a:prstGeom prst="rect">
            <a:avLst/>
          </a:prstGeom>
        </p:spPr>
        <p:txBody>
          <a:bodyPr/>
          <a:lstStyle/>
          <a:p>
            <a:r>
              <a:t>Lysbilde-
tittel</a:t>
            </a:r>
          </a:p>
          <a:p>
            <a:endParaRPr/>
          </a:p>
        </p:txBody>
      </p:sp>
      <p:sp>
        <p:nvSpPr>
          <p:cNvPr id="62" name="Brødtekst nivå én…"/>
          <p:cNvSpPr txBox="1">
            <a:spLocks noGrp="1"/>
          </p:cNvSpPr>
          <p:nvPr>
            <p:ph type="body" sz="quarter" idx="1" hasCustomPrompt="1"/>
          </p:nvPr>
        </p:nvSpPr>
        <p:spPr>
          <a:xfrm>
            <a:off x="698500" y="1412977"/>
            <a:ext cx="5105400" cy="671804"/>
          </a:xfrm>
          <a:prstGeom prst="rect">
            <a:avLst/>
          </a:prstGeom>
        </p:spPr>
        <p:txBody>
          <a:bodyPr/>
          <a:lstStyle>
            <a:lvl1pPr marL="0" indent="0" defTabSz="587022">
              <a:lnSpc>
                <a:spcPct val="100000"/>
              </a:lnSpc>
              <a:spcBef>
                <a:spcPts val="0"/>
              </a:spcBef>
              <a:buSzTx/>
              <a:buNone/>
              <a:defRPr sz="3800" b="1"/>
            </a:lvl1pPr>
            <a:lvl2pPr marL="863600" indent="-482600" defTabSz="587022">
              <a:lnSpc>
                <a:spcPct val="100000"/>
              </a:lnSpc>
              <a:spcBef>
                <a:spcPts val="0"/>
              </a:spcBef>
              <a:defRPr sz="3800" b="1"/>
            </a:lvl2pPr>
            <a:lvl3pPr marL="1244600" indent="-482600" defTabSz="587022">
              <a:lnSpc>
                <a:spcPct val="100000"/>
              </a:lnSpc>
              <a:spcBef>
                <a:spcPts val="0"/>
              </a:spcBef>
              <a:defRPr sz="3800" b="1"/>
            </a:lvl3pPr>
            <a:lvl4pPr marL="1625600" indent="-482600" defTabSz="587022">
              <a:lnSpc>
                <a:spcPct val="100000"/>
              </a:lnSpc>
              <a:spcBef>
                <a:spcPts val="0"/>
              </a:spcBef>
              <a:defRPr sz="3800" b="1"/>
            </a:lvl4pPr>
            <a:lvl5pPr marL="2006600" indent="-482600" defTabSz="587022">
              <a:lnSpc>
                <a:spcPct val="100000"/>
              </a:lnSpc>
              <a:spcBef>
                <a:spcPts val="0"/>
              </a:spcBef>
              <a:defRPr sz="3800" b="1"/>
            </a:lvl5pPr>
          </a:lstStyle>
          <a:p>
            <a:r>
              <a:t>Lysbildeundertittel</a:t>
            </a:r>
          </a:p>
          <a:p>
            <a:pPr lvl="1"/>
            <a:endParaRPr/>
          </a:p>
          <a:p>
            <a:pPr lvl="2"/>
            <a:endParaRPr/>
          </a:p>
          <a:p>
            <a:pPr lvl="3"/>
            <a:endParaRPr/>
          </a:p>
          <a:p>
            <a:pPr lvl="4"/>
            <a:endParaRPr/>
          </a:p>
        </p:txBody>
      </p:sp>
      <p:sp>
        <p:nvSpPr>
          <p:cNvPr id="63" name="Brødtekst nivå én…"/>
          <p:cNvSpPr txBox="1">
            <a:spLocks noGrp="1"/>
          </p:cNvSpPr>
          <p:nvPr>
            <p:ph type="body" sz="half" idx="22" hasCustomPrompt="1"/>
          </p:nvPr>
        </p:nvSpPr>
        <p:spPr>
          <a:xfrm>
            <a:off x="698500" y="3480196"/>
            <a:ext cx="5105400" cy="5593162"/>
          </a:xfrm>
          <a:prstGeom prst="rect">
            <a:avLst/>
          </a:prstGeom>
        </p:spPr>
        <p:txBody>
          <a:bodyPr/>
          <a:lstStyle/>
          <a:p>
            <a:r>
              <a:t>Punkttegntekst i lysbilde</a:t>
            </a:r>
          </a:p>
        </p:txBody>
      </p:sp>
      <p:sp>
        <p:nvSpPr>
          <p:cNvPr id="64"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Inndeling">
    <p:spTree>
      <p:nvGrpSpPr>
        <p:cNvPr id="1" name=""/>
        <p:cNvGrpSpPr/>
        <p:nvPr/>
      </p:nvGrpSpPr>
      <p:grpSpPr>
        <a:xfrm>
          <a:off x="0" y="0"/>
          <a:ext cx="0" cy="0"/>
          <a:chOff x="0" y="0"/>
          <a:chExt cx="0" cy="0"/>
        </a:xfrm>
      </p:grpSpPr>
      <p:sp>
        <p:nvSpPr>
          <p:cNvPr id="71" name="Inndelingstittel"/>
          <p:cNvSpPr txBox="1">
            <a:spLocks noGrp="1"/>
          </p:cNvSpPr>
          <p:nvPr>
            <p:ph type="title" hasCustomPrompt="1"/>
          </p:nvPr>
        </p:nvSpPr>
        <p:spPr>
          <a:xfrm>
            <a:off x="698500" y="3225800"/>
            <a:ext cx="11607800" cy="3302000"/>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Inndelingstittel</a:t>
            </a:r>
          </a:p>
        </p:txBody>
      </p:sp>
      <p:sp>
        <p:nvSpPr>
          <p:cNvPr id="72"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Kun tittel">
    <p:spTree>
      <p:nvGrpSpPr>
        <p:cNvPr id="1" name=""/>
        <p:cNvGrpSpPr/>
        <p:nvPr/>
      </p:nvGrpSpPr>
      <p:grpSpPr>
        <a:xfrm>
          <a:off x="0" y="0"/>
          <a:ext cx="0" cy="0"/>
          <a:chOff x="0" y="0"/>
          <a:chExt cx="0" cy="0"/>
        </a:xfrm>
      </p:grpSpPr>
      <p:sp>
        <p:nvSpPr>
          <p:cNvPr id="79" name="Lysbilde-…"/>
          <p:cNvSpPr txBox="1">
            <a:spLocks noGrp="1"/>
          </p:cNvSpPr>
          <p:nvPr>
            <p:ph type="title" hasCustomPrompt="1"/>
          </p:nvPr>
        </p:nvSpPr>
        <p:spPr>
          <a:prstGeom prst="rect">
            <a:avLst/>
          </a:prstGeom>
        </p:spPr>
        <p:txBody>
          <a:bodyPr/>
          <a:lstStyle/>
          <a:p>
            <a:r>
              <a:t>Lysbilde-
tittel</a:t>
            </a:r>
          </a:p>
          <a:p>
            <a:endParaRPr/>
          </a:p>
        </p:txBody>
      </p:sp>
      <p:sp>
        <p:nvSpPr>
          <p:cNvPr id="80" name="Brødtekst nivå én…"/>
          <p:cNvSpPr txBox="1">
            <a:spLocks noGrp="1"/>
          </p:cNvSpPr>
          <p:nvPr>
            <p:ph type="body" sz="quarter" idx="1" hasCustomPrompt="1"/>
          </p:nvPr>
        </p:nvSpPr>
        <p:spPr>
          <a:xfrm>
            <a:off x="698500" y="1412977"/>
            <a:ext cx="11607801" cy="671804"/>
          </a:xfrm>
          <a:prstGeom prst="rect">
            <a:avLst/>
          </a:prstGeom>
        </p:spPr>
        <p:txBody>
          <a:bodyPr/>
          <a:lstStyle>
            <a:lvl1pPr marL="0" indent="0" defTabSz="587022">
              <a:lnSpc>
                <a:spcPct val="100000"/>
              </a:lnSpc>
              <a:spcBef>
                <a:spcPts val="0"/>
              </a:spcBef>
              <a:buSzTx/>
              <a:buNone/>
              <a:defRPr sz="3800" b="1"/>
            </a:lvl1pPr>
            <a:lvl2pPr marL="863600" indent="-482600" defTabSz="587022">
              <a:lnSpc>
                <a:spcPct val="100000"/>
              </a:lnSpc>
              <a:spcBef>
                <a:spcPts val="0"/>
              </a:spcBef>
              <a:defRPr sz="3800" b="1"/>
            </a:lvl2pPr>
            <a:lvl3pPr marL="1244600" indent="-482600" defTabSz="587022">
              <a:lnSpc>
                <a:spcPct val="100000"/>
              </a:lnSpc>
              <a:spcBef>
                <a:spcPts val="0"/>
              </a:spcBef>
              <a:defRPr sz="3800" b="1"/>
            </a:lvl3pPr>
            <a:lvl4pPr marL="1625600" indent="-482600" defTabSz="587022">
              <a:lnSpc>
                <a:spcPct val="100000"/>
              </a:lnSpc>
              <a:spcBef>
                <a:spcPts val="0"/>
              </a:spcBef>
              <a:defRPr sz="3800" b="1"/>
            </a:lvl4pPr>
            <a:lvl5pPr marL="2006600" indent="-482600" defTabSz="587022">
              <a:lnSpc>
                <a:spcPct val="100000"/>
              </a:lnSpc>
              <a:spcBef>
                <a:spcPts val="0"/>
              </a:spcBef>
              <a:defRPr sz="3800" b="1"/>
            </a:lvl5pPr>
          </a:lstStyle>
          <a:p>
            <a:r>
              <a:t>Lysbildeundertittel</a:t>
            </a:r>
          </a:p>
          <a:p>
            <a:pPr lvl="1"/>
            <a:endParaRPr/>
          </a:p>
          <a:p>
            <a:pPr lvl="2"/>
            <a:endParaRPr/>
          </a:p>
          <a:p>
            <a:pPr lvl="3"/>
            <a:endParaRPr/>
          </a:p>
          <a:p>
            <a:pPr lvl="4"/>
            <a:endParaRPr/>
          </a:p>
        </p:txBody>
      </p:sp>
      <p:sp>
        <p:nvSpPr>
          <p:cNvPr id="81"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agsorden">
    <p:spTree>
      <p:nvGrpSpPr>
        <p:cNvPr id="1" name=""/>
        <p:cNvGrpSpPr/>
        <p:nvPr/>
      </p:nvGrpSpPr>
      <p:grpSpPr>
        <a:xfrm>
          <a:off x="0" y="0"/>
          <a:ext cx="0" cy="0"/>
          <a:chOff x="0" y="0"/>
          <a:chExt cx="0" cy="0"/>
        </a:xfrm>
      </p:grpSpPr>
      <p:sp>
        <p:nvSpPr>
          <p:cNvPr id="88" name="Dagsordentittel"/>
          <p:cNvSpPr txBox="1">
            <a:spLocks noGrp="1"/>
          </p:cNvSpPr>
          <p:nvPr>
            <p:ph type="title" hasCustomPrompt="1"/>
          </p:nvPr>
        </p:nvSpPr>
        <p:spPr>
          <a:xfrm>
            <a:off x="698500" y="444500"/>
            <a:ext cx="11607800" cy="1016000"/>
          </a:xfrm>
          <a:prstGeom prst="rect">
            <a:avLst/>
          </a:prstGeom>
        </p:spPr>
        <p:txBody>
          <a:bodyPr/>
          <a:lstStyle/>
          <a:p>
            <a:r>
              <a:t>Dagsordentittel</a:t>
            </a:r>
          </a:p>
        </p:txBody>
      </p:sp>
      <p:sp>
        <p:nvSpPr>
          <p:cNvPr id="89" name="Brødtekst nivå én…"/>
          <p:cNvSpPr txBox="1">
            <a:spLocks noGrp="1"/>
          </p:cNvSpPr>
          <p:nvPr>
            <p:ph type="body" sz="quarter" idx="1" hasCustomPrompt="1"/>
          </p:nvPr>
        </p:nvSpPr>
        <p:spPr>
          <a:xfrm>
            <a:off x="698500" y="1409700"/>
            <a:ext cx="11607801" cy="671803"/>
          </a:xfrm>
          <a:prstGeom prst="rect">
            <a:avLst/>
          </a:prstGeom>
        </p:spPr>
        <p:txBody>
          <a:bodyPr/>
          <a:lstStyle>
            <a:lvl1pPr marL="0" indent="0" defTabSz="587022">
              <a:lnSpc>
                <a:spcPct val="100000"/>
              </a:lnSpc>
              <a:spcBef>
                <a:spcPts val="0"/>
              </a:spcBef>
              <a:buSzTx/>
              <a:buNone/>
              <a:defRPr sz="3800" b="1"/>
            </a:lvl1pPr>
            <a:lvl2pPr marL="863600" indent="-482600" defTabSz="587022">
              <a:lnSpc>
                <a:spcPct val="100000"/>
              </a:lnSpc>
              <a:spcBef>
                <a:spcPts val="0"/>
              </a:spcBef>
              <a:defRPr sz="3800" b="1"/>
            </a:lvl2pPr>
            <a:lvl3pPr marL="1244600" indent="-482600" defTabSz="587022">
              <a:lnSpc>
                <a:spcPct val="100000"/>
              </a:lnSpc>
              <a:spcBef>
                <a:spcPts val="0"/>
              </a:spcBef>
              <a:defRPr sz="3800" b="1"/>
            </a:lvl3pPr>
            <a:lvl4pPr marL="1625600" indent="-482600" defTabSz="587022">
              <a:lnSpc>
                <a:spcPct val="100000"/>
              </a:lnSpc>
              <a:spcBef>
                <a:spcPts val="0"/>
              </a:spcBef>
              <a:defRPr sz="3800" b="1"/>
            </a:lvl4pPr>
            <a:lvl5pPr marL="2006600" indent="-482600" defTabSz="587022">
              <a:lnSpc>
                <a:spcPct val="100000"/>
              </a:lnSpc>
              <a:spcBef>
                <a:spcPts val="0"/>
              </a:spcBef>
              <a:defRPr sz="3800" b="1"/>
            </a:lvl5pPr>
          </a:lstStyle>
          <a:p>
            <a:r>
              <a:t>Dagsordenundertittel</a:t>
            </a:r>
          </a:p>
          <a:p>
            <a:pPr lvl="1"/>
            <a:endParaRPr/>
          </a:p>
          <a:p>
            <a:pPr lvl="2"/>
            <a:endParaRPr/>
          </a:p>
          <a:p>
            <a:pPr lvl="3"/>
            <a:endParaRPr/>
          </a:p>
          <a:p>
            <a:pPr lvl="4"/>
            <a:endParaRPr/>
          </a:p>
        </p:txBody>
      </p:sp>
      <p:sp>
        <p:nvSpPr>
          <p:cNvPr id="90" name="Brødtekst nivå én…"/>
          <p:cNvSpPr txBox="1">
            <a:spLocks noGrp="1"/>
          </p:cNvSpPr>
          <p:nvPr>
            <p:ph type="body" idx="21" hasCustomPrompt="1"/>
          </p:nvPr>
        </p:nvSpPr>
        <p:spPr>
          <a:prstGeom prst="rect">
            <a:avLst/>
          </a:prstGeom>
        </p:spPr>
        <p:txBody>
          <a:bodyPr/>
          <a:lstStyle>
            <a:lvl1pPr marL="0" indent="0">
              <a:spcBef>
                <a:spcPts val="1300"/>
              </a:spcBef>
              <a:buSzTx/>
              <a:buNone/>
              <a:defRPr sz="3800" spc="-100"/>
            </a:lvl1pPr>
          </a:lstStyle>
          <a:p>
            <a:r>
              <a:t>Dagens emner</a:t>
            </a:r>
          </a:p>
        </p:txBody>
      </p:sp>
      <p:sp>
        <p:nvSpPr>
          <p:cNvPr id="91"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Melding">
    <p:spTree>
      <p:nvGrpSpPr>
        <p:cNvPr id="1" name=""/>
        <p:cNvGrpSpPr/>
        <p:nvPr/>
      </p:nvGrpSpPr>
      <p:grpSpPr>
        <a:xfrm>
          <a:off x="0" y="0"/>
          <a:ext cx="0" cy="0"/>
          <a:chOff x="0" y="0"/>
          <a:chExt cx="0" cy="0"/>
        </a:xfrm>
      </p:grpSpPr>
      <p:sp>
        <p:nvSpPr>
          <p:cNvPr id="98" name="Brødtekst nivå én…"/>
          <p:cNvSpPr txBox="1">
            <a:spLocks noGrp="1"/>
          </p:cNvSpPr>
          <p:nvPr>
            <p:ph type="body" sz="half" idx="1" hasCustomPrompt="1"/>
          </p:nvPr>
        </p:nvSpPr>
        <p:spPr>
          <a:xfrm>
            <a:off x="698500" y="3568700"/>
            <a:ext cx="11607800" cy="2617789"/>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Melding</a:t>
            </a:r>
          </a:p>
          <a:p>
            <a:pPr lvl="1"/>
            <a:endParaRPr/>
          </a:p>
          <a:p>
            <a:pPr lvl="2"/>
            <a:endParaRPr/>
          </a:p>
          <a:p>
            <a:pPr lvl="3"/>
            <a:endParaRPr/>
          </a:p>
          <a:p>
            <a:pPr lvl="4"/>
            <a:endParaRPr/>
          </a:p>
        </p:txBody>
      </p:sp>
      <p:sp>
        <p:nvSpPr>
          <p:cNvPr id="99"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akta, stor">
    <p:spTree>
      <p:nvGrpSpPr>
        <p:cNvPr id="1" name=""/>
        <p:cNvGrpSpPr/>
        <p:nvPr/>
      </p:nvGrpSpPr>
      <p:grpSpPr>
        <a:xfrm>
          <a:off x="0" y="0"/>
          <a:ext cx="0" cy="0"/>
          <a:chOff x="0" y="0"/>
          <a:chExt cx="0" cy="0"/>
        </a:xfrm>
      </p:grpSpPr>
      <p:sp>
        <p:nvSpPr>
          <p:cNvPr id="106" name="Brødtekst nivå én…"/>
          <p:cNvSpPr txBox="1">
            <a:spLocks noGrp="1"/>
          </p:cNvSpPr>
          <p:nvPr>
            <p:ph type="body" sz="quarter" idx="1" hasCustomPrompt="1"/>
          </p:nvPr>
        </p:nvSpPr>
        <p:spPr>
          <a:xfrm>
            <a:off x="698500" y="6209979"/>
            <a:ext cx="11607800" cy="671804"/>
          </a:xfrm>
          <a:prstGeom prst="rect">
            <a:avLst/>
          </a:prstGeom>
        </p:spPr>
        <p:txBody>
          <a:bodyPr/>
          <a:lstStyle>
            <a:lvl1pPr marL="0" indent="0" algn="ctr">
              <a:lnSpc>
                <a:spcPct val="100000"/>
              </a:lnSpc>
              <a:spcBef>
                <a:spcPts val="0"/>
              </a:spcBef>
              <a:buSzTx/>
              <a:buNone/>
              <a:defRPr sz="3800" b="1"/>
            </a:lvl1pPr>
            <a:lvl2pPr marL="863600" indent="-482600" algn="ctr">
              <a:lnSpc>
                <a:spcPct val="100000"/>
              </a:lnSpc>
              <a:spcBef>
                <a:spcPts val="0"/>
              </a:spcBef>
              <a:defRPr sz="3800" b="1"/>
            </a:lvl2pPr>
            <a:lvl3pPr marL="1244600" indent="-482600" algn="ctr">
              <a:lnSpc>
                <a:spcPct val="100000"/>
              </a:lnSpc>
              <a:spcBef>
                <a:spcPts val="0"/>
              </a:spcBef>
              <a:defRPr sz="3800" b="1"/>
            </a:lvl3pPr>
            <a:lvl4pPr marL="1625600" indent="-482600" algn="ctr">
              <a:lnSpc>
                <a:spcPct val="100000"/>
              </a:lnSpc>
              <a:spcBef>
                <a:spcPts val="0"/>
              </a:spcBef>
              <a:defRPr sz="3800" b="1"/>
            </a:lvl4pPr>
            <a:lvl5pPr marL="2006600" indent="-482600" algn="ctr">
              <a:lnSpc>
                <a:spcPct val="100000"/>
              </a:lnSpc>
              <a:spcBef>
                <a:spcPts val="0"/>
              </a:spcBef>
              <a:defRPr sz="3800" b="1"/>
            </a:lvl5pPr>
          </a:lstStyle>
          <a:p>
            <a:r>
              <a:t>Fakta</a:t>
            </a:r>
          </a:p>
          <a:p>
            <a:pPr lvl="1"/>
            <a:endParaRPr/>
          </a:p>
          <a:p>
            <a:pPr lvl="2"/>
            <a:endParaRPr/>
          </a:p>
          <a:p>
            <a:pPr lvl="3"/>
            <a:endParaRPr/>
          </a:p>
          <a:p>
            <a:pPr lvl="4"/>
            <a:endParaRPr/>
          </a:p>
        </p:txBody>
      </p:sp>
      <p:sp>
        <p:nvSpPr>
          <p:cNvPr id="107" name="Brødtekst nivå én…"/>
          <p:cNvSpPr txBox="1">
            <a:spLocks noGrp="1"/>
          </p:cNvSpPr>
          <p:nvPr>
            <p:ph type="body" idx="21" hasCustomPrompt="1"/>
          </p:nvPr>
        </p:nvSpPr>
        <p:spPr>
          <a:xfrm>
            <a:off x="698500" y="999065"/>
            <a:ext cx="11607800" cy="5210915"/>
          </a:xfrm>
          <a:prstGeom prst="rect">
            <a:avLst/>
          </a:prstGeom>
        </p:spPr>
        <p:txBody>
          <a:bodyPr anchor="b"/>
          <a:lstStyle/>
          <a:p>
            <a:pPr marL="0" lvl="4" indent="1207008" algn="ctr" defTabSz="762929">
              <a:lnSpc>
                <a:spcPct val="80000"/>
              </a:lnSpc>
              <a:spcBef>
                <a:spcPts val="0"/>
              </a:spcBef>
              <a:buSzTx/>
              <a:buNone/>
              <a:defRPr sz="7744" b="1" spc="-77"/>
            </a:pPr>
            <a:r>
              <a:t>100 %
</a:t>
            </a:r>
          </a:p>
        </p:txBody>
      </p:sp>
      <p:sp>
        <p:nvSpPr>
          <p:cNvPr id="108"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rødtekst nivå én…"/>
          <p:cNvSpPr txBox="1">
            <a:spLocks noGrp="1"/>
          </p:cNvSpPr>
          <p:nvPr>
            <p:ph type="body" idx="1" hasCustomPrompt="1"/>
          </p:nvPr>
        </p:nvSpPr>
        <p:spPr>
          <a:xfrm>
            <a:off x="698500" y="2959100"/>
            <a:ext cx="11607800" cy="609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Punkttegntekst i lysbilde</a:t>
            </a:r>
          </a:p>
          <a:p>
            <a:pPr lvl="1"/>
            <a:endParaRPr/>
          </a:p>
          <a:p>
            <a:pPr lvl="2"/>
            <a:endParaRPr/>
          </a:p>
          <a:p>
            <a:pPr lvl="3"/>
            <a:endParaRPr/>
          </a:p>
          <a:p>
            <a:pPr lvl="4"/>
            <a:endParaRPr/>
          </a:p>
        </p:txBody>
      </p:sp>
      <p:sp>
        <p:nvSpPr>
          <p:cNvPr id="3" name="Lysbilde-…"/>
          <p:cNvSpPr txBox="1">
            <a:spLocks noGrp="1"/>
          </p:cNvSpPr>
          <p:nvPr>
            <p:ph type="title" hasCustomPrompt="1"/>
          </p:nvPr>
        </p:nvSpPr>
        <p:spPr>
          <a:xfrm>
            <a:off x="698500" y="440266"/>
            <a:ext cx="11607800"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Lysbilde-
tittel</a:t>
            </a:r>
          </a:p>
          <a:p>
            <a:endParaRPr/>
          </a:p>
        </p:txBody>
      </p:sp>
      <p:sp>
        <p:nvSpPr>
          <p:cNvPr id="4" name="Lysbildenummer"/>
          <p:cNvSpPr txBox="1">
            <a:spLocks noGrp="1"/>
          </p:cNvSpPr>
          <p:nvPr>
            <p:ph type="sldNum" sz="quarter" idx="2"/>
          </p:nvPr>
        </p:nvSpPr>
        <p:spPr>
          <a:xfrm>
            <a:off x="6395965" y="9220201"/>
            <a:ext cx="206097" cy="287478"/>
          </a:xfrm>
          <a:prstGeom prst="rect">
            <a:avLst/>
          </a:prstGeom>
          <a:ln w="12700">
            <a:miter lim="400000"/>
          </a:ln>
        </p:spPr>
        <p:txBody>
          <a:bodyPr wrap="none" lIns="50800" tIns="50800" rIns="50800" bIns="50800" anchor="b">
            <a:spAutoFit/>
          </a:bodyPr>
          <a:lstStyle>
            <a:lvl1pPr defTabSz="584200">
              <a:defRPr sz="1300">
                <a:solidFill>
                  <a:srgbClr val="000000"/>
                </a:solidFill>
              </a:defRPr>
            </a:lvl1pPr>
          </a:lstStyle>
          <a:p>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381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1pPr>
      <a:lvl2pPr marL="762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2pPr>
      <a:lvl3pPr marL="1143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3pPr>
      <a:lvl4pPr marL="1524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4pPr>
      <a:lvl5pPr marL="1905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5pPr>
      <a:lvl6pPr marL="2286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6pPr>
      <a:lvl7pPr marL="2667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7pPr>
      <a:lvl8pPr marL="3048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8pPr>
      <a:lvl9pPr marL="3429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ÅD PÅ VEIEN">
            <a:extLst>
              <a:ext uri="{FF2B5EF4-FFF2-40B4-BE49-F238E27FC236}">
                <a16:creationId xmlns:a16="http://schemas.microsoft.com/office/drawing/2014/main" id="{6AC9627B-3565-76DC-19E2-0CABEF68BC09}"/>
              </a:ext>
            </a:extLst>
          </p:cNvPr>
          <p:cNvSpPr txBox="1"/>
          <p:nvPr/>
        </p:nvSpPr>
        <p:spPr>
          <a:xfrm>
            <a:off x="4650931" y="4610060"/>
            <a:ext cx="3821559" cy="13952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t">
            <a:spAutoFit/>
          </a:bodyPr>
          <a:lstStyle>
            <a:lvl1pPr algn="l" defTabSz="457200">
              <a:defRPr sz="2800" b="1">
                <a:solidFill>
                  <a:srgbClr val="7A2B1F"/>
                </a:solidFill>
                <a:latin typeface="Century Gothic"/>
                <a:ea typeface="Century Gothic"/>
                <a:cs typeface="Century Gothic"/>
                <a:sym typeface="Century Gothic"/>
              </a:defRPr>
            </a:lvl1pPr>
          </a:lstStyle>
          <a:p>
            <a:r>
              <a:t>STYRK </a:t>
            </a:r>
            <a:br>
              <a:rPr lang="nb-NO"/>
            </a:br>
            <a:r>
              <a:rPr lang="nb-NO"/>
              <a:t>Kompetanseveileder </a:t>
            </a:r>
            <a:br>
              <a:rPr lang="nb-NO"/>
            </a:br>
            <a:r>
              <a:rPr lang="nb-NO"/>
              <a:t>–  </a:t>
            </a:r>
            <a:r>
              <a:t>s</a:t>
            </a:r>
            <a:r>
              <a:rPr lang="nb-NO" err="1"/>
              <a:t>kjemaer</a:t>
            </a:r>
            <a:endParaRPr/>
          </a:p>
        </p:txBody>
      </p:sp>
      <p:pic>
        <p:nvPicPr>
          <p:cNvPr id="4" name="Skjermbilde 2023-02-07 kl. 15.57.48.png" descr="Skjermbilde 2023-02-07 kl. 15.57.48.png">
            <a:extLst>
              <a:ext uri="{FF2B5EF4-FFF2-40B4-BE49-F238E27FC236}">
                <a16:creationId xmlns:a16="http://schemas.microsoft.com/office/drawing/2014/main" id="{6D835C69-07A2-63BD-1ED6-FF0EA1C4BA47}"/>
              </a:ext>
            </a:extLst>
          </p:cNvPr>
          <p:cNvPicPr>
            <a:picLocks noChangeAspect="1"/>
          </p:cNvPicPr>
          <p:nvPr/>
        </p:nvPicPr>
        <p:blipFill>
          <a:blip r:embed="rId2"/>
          <a:srcRect l="8793" t="9569" r="16968" b="12879"/>
          <a:stretch>
            <a:fillRect/>
          </a:stretch>
        </p:blipFill>
        <p:spPr>
          <a:xfrm>
            <a:off x="1537187" y="1399422"/>
            <a:ext cx="2548454" cy="2548207"/>
          </a:xfrm>
          <a:custGeom>
            <a:avLst/>
            <a:gdLst/>
            <a:ahLst/>
            <a:cxnLst>
              <a:cxn ang="0">
                <a:pos x="wd2" y="hd2"/>
              </a:cxn>
              <a:cxn ang="5400000">
                <a:pos x="wd2" y="hd2"/>
              </a:cxn>
              <a:cxn ang="10800000">
                <a:pos x="wd2" y="hd2"/>
              </a:cxn>
              <a:cxn ang="16200000">
                <a:pos x="wd2" y="hd2"/>
              </a:cxn>
            </a:cxnLst>
            <a:rect l="0" t="0" r="r" b="b"/>
            <a:pathLst>
              <a:path w="20870" h="21273" extrusionOk="0">
                <a:moveTo>
                  <a:pt x="10434" y="0"/>
                </a:moveTo>
                <a:cubicBezTo>
                  <a:pt x="10217" y="0"/>
                  <a:pt x="10003" y="28"/>
                  <a:pt x="9741" y="83"/>
                </a:cubicBezTo>
                <a:cubicBezTo>
                  <a:pt x="8669" y="309"/>
                  <a:pt x="7801" y="990"/>
                  <a:pt x="7339" y="1968"/>
                </a:cubicBezTo>
                <a:cubicBezTo>
                  <a:pt x="7240" y="2179"/>
                  <a:pt x="7129" y="2492"/>
                  <a:pt x="7092" y="2664"/>
                </a:cubicBezTo>
                <a:cubicBezTo>
                  <a:pt x="6980" y="3201"/>
                  <a:pt x="6950" y="3183"/>
                  <a:pt x="6719" y="2422"/>
                </a:cubicBezTo>
                <a:cubicBezTo>
                  <a:pt x="6547" y="1856"/>
                  <a:pt x="6313" y="1471"/>
                  <a:pt x="5867" y="1020"/>
                </a:cubicBezTo>
                <a:cubicBezTo>
                  <a:pt x="4947" y="89"/>
                  <a:pt x="3633" y="-225"/>
                  <a:pt x="2364" y="185"/>
                </a:cubicBezTo>
                <a:cubicBezTo>
                  <a:pt x="1315" y="524"/>
                  <a:pt x="551" y="1307"/>
                  <a:pt x="176" y="2422"/>
                </a:cubicBezTo>
                <a:cubicBezTo>
                  <a:pt x="-31" y="3038"/>
                  <a:pt x="-44" y="3895"/>
                  <a:pt x="144" y="4513"/>
                </a:cubicBezTo>
                <a:cubicBezTo>
                  <a:pt x="500" y="5680"/>
                  <a:pt x="1313" y="6514"/>
                  <a:pt x="2451" y="6881"/>
                </a:cubicBezTo>
                <a:cubicBezTo>
                  <a:pt x="2793" y="6992"/>
                  <a:pt x="2958" y="7111"/>
                  <a:pt x="2828" y="7153"/>
                </a:cubicBezTo>
                <a:cubicBezTo>
                  <a:pt x="2785" y="7167"/>
                  <a:pt x="2617" y="7223"/>
                  <a:pt x="2451" y="7276"/>
                </a:cubicBezTo>
                <a:cubicBezTo>
                  <a:pt x="1189" y="7677"/>
                  <a:pt x="330" y="8649"/>
                  <a:pt x="66" y="9979"/>
                </a:cubicBezTo>
                <a:cubicBezTo>
                  <a:pt x="-50" y="10562"/>
                  <a:pt x="-13" y="11123"/>
                  <a:pt x="176" y="11735"/>
                </a:cubicBezTo>
                <a:cubicBezTo>
                  <a:pt x="532" y="12883"/>
                  <a:pt x="1389" y="13709"/>
                  <a:pt x="2575" y="14045"/>
                </a:cubicBezTo>
                <a:cubicBezTo>
                  <a:pt x="2749" y="14094"/>
                  <a:pt x="2897" y="14158"/>
                  <a:pt x="2903" y="14187"/>
                </a:cubicBezTo>
                <a:cubicBezTo>
                  <a:pt x="2909" y="14216"/>
                  <a:pt x="2693" y="14315"/>
                  <a:pt x="2422" y="14409"/>
                </a:cubicBezTo>
                <a:cubicBezTo>
                  <a:pt x="1755" y="14641"/>
                  <a:pt x="1455" y="14829"/>
                  <a:pt x="992" y="15304"/>
                </a:cubicBezTo>
                <a:cubicBezTo>
                  <a:pt x="348" y="15964"/>
                  <a:pt x="-7" y="16901"/>
                  <a:pt x="1" y="17825"/>
                </a:cubicBezTo>
                <a:cubicBezTo>
                  <a:pt x="4" y="18133"/>
                  <a:pt x="48" y="18441"/>
                  <a:pt x="134" y="18736"/>
                </a:cubicBezTo>
                <a:cubicBezTo>
                  <a:pt x="494" y="19970"/>
                  <a:pt x="1515" y="20936"/>
                  <a:pt x="2750" y="21208"/>
                </a:cubicBezTo>
                <a:cubicBezTo>
                  <a:pt x="3239" y="21315"/>
                  <a:pt x="3943" y="21279"/>
                  <a:pt x="4450" y="21122"/>
                </a:cubicBezTo>
                <a:cubicBezTo>
                  <a:pt x="5517" y="20790"/>
                  <a:pt x="6298" y="20032"/>
                  <a:pt x="6686" y="18952"/>
                </a:cubicBezTo>
                <a:cubicBezTo>
                  <a:pt x="6947" y="18226"/>
                  <a:pt x="6958" y="18223"/>
                  <a:pt x="7148" y="18816"/>
                </a:cubicBezTo>
                <a:cubicBezTo>
                  <a:pt x="7507" y="19937"/>
                  <a:pt x="8263" y="20723"/>
                  <a:pt x="9348" y="21099"/>
                </a:cubicBezTo>
                <a:cubicBezTo>
                  <a:pt x="9745" y="21236"/>
                  <a:pt x="9890" y="21258"/>
                  <a:pt x="10437" y="21258"/>
                </a:cubicBezTo>
                <a:cubicBezTo>
                  <a:pt x="10986" y="21258"/>
                  <a:pt x="11124" y="21235"/>
                  <a:pt x="11529" y="21095"/>
                </a:cubicBezTo>
                <a:cubicBezTo>
                  <a:pt x="12626" y="20715"/>
                  <a:pt x="13433" y="19861"/>
                  <a:pt x="13745" y="18753"/>
                </a:cubicBezTo>
                <a:cubicBezTo>
                  <a:pt x="13797" y="18570"/>
                  <a:pt x="13852" y="18403"/>
                  <a:pt x="13866" y="18378"/>
                </a:cubicBezTo>
                <a:cubicBezTo>
                  <a:pt x="13911" y="18298"/>
                  <a:pt x="14037" y="18452"/>
                  <a:pt x="14074" y="18633"/>
                </a:cubicBezTo>
                <a:cubicBezTo>
                  <a:pt x="14138" y="18956"/>
                  <a:pt x="14582" y="19810"/>
                  <a:pt x="14837" y="20105"/>
                </a:cubicBezTo>
                <a:cubicBezTo>
                  <a:pt x="15190" y="20512"/>
                  <a:pt x="15819" y="20927"/>
                  <a:pt x="16342" y="21095"/>
                </a:cubicBezTo>
                <a:cubicBezTo>
                  <a:pt x="17211" y="21375"/>
                  <a:pt x="18069" y="21324"/>
                  <a:pt x="18877" y="20946"/>
                </a:cubicBezTo>
                <a:cubicBezTo>
                  <a:pt x="21047" y="19931"/>
                  <a:pt x="21550" y="17000"/>
                  <a:pt x="19849" y="15274"/>
                </a:cubicBezTo>
                <a:cubicBezTo>
                  <a:pt x="19405" y="14824"/>
                  <a:pt x="18869" y="14505"/>
                  <a:pt x="18338" y="14376"/>
                </a:cubicBezTo>
                <a:cubicBezTo>
                  <a:pt x="18032" y="14302"/>
                  <a:pt x="17852" y="14180"/>
                  <a:pt x="17987" y="14137"/>
                </a:cubicBezTo>
                <a:cubicBezTo>
                  <a:pt x="19019" y="13811"/>
                  <a:pt x="19357" y="13633"/>
                  <a:pt x="19820" y="13177"/>
                </a:cubicBezTo>
                <a:cubicBezTo>
                  <a:pt x="20211" y="12791"/>
                  <a:pt x="20527" y="12274"/>
                  <a:pt x="20701" y="11735"/>
                </a:cubicBezTo>
                <a:cubicBezTo>
                  <a:pt x="20902" y="11109"/>
                  <a:pt x="20912" y="10251"/>
                  <a:pt x="20727" y="9641"/>
                </a:cubicBezTo>
                <a:cubicBezTo>
                  <a:pt x="20366" y="8460"/>
                  <a:pt x="19565" y="7645"/>
                  <a:pt x="18393" y="7266"/>
                </a:cubicBezTo>
                <a:cubicBezTo>
                  <a:pt x="18182" y="7198"/>
                  <a:pt x="18009" y="7113"/>
                  <a:pt x="18009" y="7077"/>
                </a:cubicBezTo>
                <a:cubicBezTo>
                  <a:pt x="18009" y="7041"/>
                  <a:pt x="18182" y="6953"/>
                  <a:pt x="18393" y="6885"/>
                </a:cubicBezTo>
                <a:cubicBezTo>
                  <a:pt x="19687" y="6466"/>
                  <a:pt x="20563" y="5482"/>
                  <a:pt x="20808" y="4168"/>
                </a:cubicBezTo>
                <a:cubicBezTo>
                  <a:pt x="20848" y="3950"/>
                  <a:pt x="20869" y="3733"/>
                  <a:pt x="20870" y="3519"/>
                </a:cubicBezTo>
                <a:cubicBezTo>
                  <a:pt x="20874" y="2018"/>
                  <a:pt x="19936" y="648"/>
                  <a:pt x="18507" y="185"/>
                </a:cubicBezTo>
                <a:cubicBezTo>
                  <a:pt x="17237" y="-225"/>
                  <a:pt x="15908" y="91"/>
                  <a:pt x="15000" y="1020"/>
                </a:cubicBezTo>
                <a:cubicBezTo>
                  <a:pt x="14562" y="1469"/>
                  <a:pt x="14325" y="1857"/>
                  <a:pt x="14148" y="2422"/>
                </a:cubicBezTo>
                <a:cubicBezTo>
                  <a:pt x="14015" y="2848"/>
                  <a:pt x="13903" y="3028"/>
                  <a:pt x="13859" y="2889"/>
                </a:cubicBezTo>
                <a:cubicBezTo>
                  <a:pt x="13845" y="2845"/>
                  <a:pt x="13793" y="2673"/>
                  <a:pt x="13742" y="2505"/>
                </a:cubicBezTo>
                <a:cubicBezTo>
                  <a:pt x="13365" y="1261"/>
                  <a:pt x="12371" y="337"/>
                  <a:pt x="11136" y="83"/>
                </a:cubicBezTo>
                <a:cubicBezTo>
                  <a:pt x="10869" y="28"/>
                  <a:pt x="10650" y="0"/>
                  <a:pt x="10434" y="0"/>
                </a:cubicBezTo>
                <a:close/>
                <a:moveTo>
                  <a:pt x="6946" y="3986"/>
                </a:moveTo>
                <a:cubicBezTo>
                  <a:pt x="6998" y="3953"/>
                  <a:pt x="7038" y="4085"/>
                  <a:pt x="7096" y="4360"/>
                </a:cubicBezTo>
                <a:cubicBezTo>
                  <a:pt x="7195" y="4832"/>
                  <a:pt x="7554" y="5525"/>
                  <a:pt x="7898" y="5904"/>
                </a:cubicBezTo>
                <a:cubicBezTo>
                  <a:pt x="8309" y="6356"/>
                  <a:pt x="8727" y="6627"/>
                  <a:pt x="9342" y="6838"/>
                </a:cubicBezTo>
                <a:cubicBezTo>
                  <a:pt x="9627" y="6937"/>
                  <a:pt x="9862" y="7044"/>
                  <a:pt x="9862" y="7077"/>
                </a:cubicBezTo>
                <a:cubicBezTo>
                  <a:pt x="9862" y="7110"/>
                  <a:pt x="9647" y="7209"/>
                  <a:pt x="9384" y="7299"/>
                </a:cubicBezTo>
                <a:cubicBezTo>
                  <a:pt x="8272" y="7680"/>
                  <a:pt x="7583" y="8378"/>
                  <a:pt x="7157" y="9552"/>
                </a:cubicBezTo>
                <a:cubicBezTo>
                  <a:pt x="7028" y="9911"/>
                  <a:pt x="6925" y="10044"/>
                  <a:pt x="6865" y="9936"/>
                </a:cubicBezTo>
                <a:cubicBezTo>
                  <a:pt x="6851" y="9912"/>
                  <a:pt x="6787" y="9725"/>
                  <a:pt x="6722" y="9522"/>
                </a:cubicBezTo>
                <a:cubicBezTo>
                  <a:pt x="6488" y="8795"/>
                  <a:pt x="5973" y="8118"/>
                  <a:pt x="5334" y="7690"/>
                </a:cubicBezTo>
                <a:cubicBezTo>
                  <a:pt x="5078" y="7518"/>
                  <a:pt x="4577" y="7301"/>
                  <a:pt x="4096" y="7153"/>
                </a:cubicBezTo>
                <a:cubicBezTo>
                  <a:pt x="3960" y="7111"/>
                  <a:pt x="4136" y="6996"/>
                  <a:pt x="4596" y="6828"/>
                </a:cubicBezTo>
                <a:cubicBezTo>
                  <a:pt x="5628" y="6454"/>
                  <a:pt x="6435" y="5606"/>
                  <a:pt x="6722" y="4595"/>
                </a:cubicBezTo>
                <a:cubicBezTo>
                  <a:pt x="6829" y="4216"/>
                  <a:pt x="6894" y="4018"/>
                  <a:pt x="6946" y="3986"/>
                </a:cubicBezTo>
                <a:close/>
                <a:moveTo>
                  <a:pt x="13905" y="4078"/>
                </a:moveTo>
                <a:cubicBezTo>
                  <a:pt x="13958" y="4089"/>
                  <a:pt x="14041" y="4260"/>
                  <a:pt x="14122" y="4539"/>
                </a:cubicBezTo>
                <a:cubicBezTo>
                  <a:pt x="14275" y="5063"/>
                  <a:pt x="14533" y="5510"/>
                  <a:pt x="14928" y="5934"/>
                </a:cubicBezTo>
                <a:cubicBezTo>
                  <a:pt x="15359" y="6396"/>
                  <a:pt x="15767" y="6659"/>
                  <a:pt x="16368" y="6865"/>
                </a:cubicBezTo>
                <a:cubicBezTo>
                  <a:pt x="16610" y="6948"/>
                  <a:pt x="16807" y="7045"/>
                  <a:pt x="16807" y="7080"/>
                </a:cubicBezTo>
                <a:cubicBezTo>
                  <a:pt x="16807" y="7115"/>
                  <a:pt x="16609" y="7210"/>
                  <a:pt x="16368" y="7292"/>
                </a:cubicBezTo>
                <a:cubicBezTo>
                  <a:pt x="15759" y="7502"/>
                  <a:pt x="15449" y="7699"/>
                  <a:pt x="14967" y="8187"/>
                </a:cubicBezTo>
                <a:cubicBezTo>
                  <a:pt x="14517" y="8643"/>
                  <a:pt x="14239" y="9143"/>
                  <a:pt x="14080" y="9774"/>
                </a:cubicBezTo>
                <a:cubicBezTo>
                  <a:pt x="13992" y="10124"/>
                  <a:pt x="13902" y="10275"/>
                  <a:pt x="13862" y="10138"/>
                </a:cubicBezTo>
                <a:cubicBezTo>
                  <a:pt x="13850" y="10095"/>
                  <a:pt x="13796" y="9897"/>
                  <a:pt x="13745" y="9698"/>
                </a:cubicBezTo>
                <a:cubicBezTo>
                  <a:pt x="13457" y="8564"/>
                  <a:pt x="12637" y="7693"/>
                  <a:pt x="11487" y="7299"/>
                </a:cubicBezTo>
                <a:cubicBezTo>
                  <a:pt x="11223" y="7209"/>
                  <a:pt x="11009" y="7107"/>
                  <a:pt x="11009" y="7070"/>
                </a:cubicBezTo>
                <a:cubicBezTo>
                  <a:pt x="11009" y="7033"/>
                  <a:pt x="11171" y="6957"/>
                  <a:pt x="11366" y="6901"/>
                </a:cubicBezTo>
                <a:cubicBezTo>
                  <a:pt x="12477" y="6583"/>
                  <a:pt x="13315" y="5768"/>
                  <a:pt x="13690" y="4645"/>
                </a:cubicBezTo>
                <a:cubicBezTo>
                  <a:pt x="13771" y="4402"/>
                  <a:pt x="13849" y="4169"/>
                  <a:pt x="13862" y="4125"/>
                </a:cubicBezTo>
                <a:cubicBezTo>
                  <a:pt x="13872" y="4091"/>
                  <a:pt x="13887" y="4075"/>
                  <a:pt x="13905" y="4078"/>
                </a:cubicBezTo>
                <a:close/>
                <a:moveTo>
                  <a:pt x="13908" y="11099"/>
                </a:moveTo>
                <a:cubicBezTo>
                  <a:pt x="13920" y="11106"/>
                  <a:pt x="13936" y="11126"/>
                  <a:pt x="13957" y="11149"/>
                </a:cubicBezTo>
                <a:cubicBezTo>
                  <a:pt x="13996" y="11193"/>
                  <a:pt x="14057" y="11368"/>
                  <a:pt x="14093" y="11537"/>
                </a:cubicBezTo>
                <a:cubicBezTo>
                  <a:pt x="14340" y="12687"/>
                  <a:pt x="15366" y="13729"/>
                  <a:pt x="16560" y="14038"/>
                </a:cubicBezTo>
                <a:cubicBezTo>
                  <a:pt x="16773" y="14093"/>
                  <a:pt x="16949" y="14160"/>
                  <a:pt x="16950" y="14187"/>
                </a:cubicBezTo>
                <a:cubicBezTo>
                  <a:pt x="16951" y="14214"/>
                  <a:pt x="16745" y="14302"/>
                  <a:pt x="16495" y="14383"/>
                </a:cubicBezTo>
                <a:cubicBezTo>
                  <a:pt x="16245" y="14463"/>
                  <a:pt x="15932" y="14587"/>
                  <a:pt x="15796" y="14658"/>
                </a:cubicBezTo>
                <a:cubicBezTo>
                  <a:pt x="15024" y="15063"/>
                  <a:pt x="14411" y="15822"/>
                  <a:pt x="14129" y="16722"/>
                </a:cubicBezTo>
                <a:cubicBezTo>
                  <a:pt x="14019" y="17072"/>
                  <a:pt x="13902" y="17240"/>
                  <a:pt x="13859" y="17109"/>
                </a:cubicBezTo>
                <a:cubicBezTo>
                  <a:pt x="13615" y="16370"/>
                  <a:pt x="13532" y="16163"/>
                  <a:pt x="13378" y="15903"/>
                </a:cubicBezTo>
                <a:cubicBezTo>
                  <a:pt x="13139" y="15500"/>
                  <a:pt x="12515" y="14897"/>
                  <a:pt x="12104" y="14677"/>
                </a:cubicBezTo>
                <a:cubicBezTo>
                  <a:pt x="11924" y="14581"/>
                  <a:pt x="11628" y="14458"/>
                  <a:pt x="11448" y="14402"/>
                </a:cubicBezTo>
                <a:cubicBezTo>
                  <a:pt x="10878" y="14229"/>
                  <a:pt x="10869" y="14169"/>
                  <a:pt x="11392" y="14018"/>
                </a:cubicBezTo>
                <a:cubicBezTo>
                  <a:pt x="12528" y="13690"/>
                  <a:pt x="13454" y="12736"/>
                  <a:pt x="13745" y="11593"/>
                </a:cubicBezTo>
                <a:cubicBezTo>
                  <a:pt x="13854" y="11167"/>
                  <a:pt x="13871" y="11077"/>
                  <a:pt x="13908" y="11099"/>
                </a:cubicBezTo>
                <a:close/>
                <a:moveTo>
                  <a:pt x="6949" y="11228"/>
                </a:moveTo>
                <a:cubicBezTo>
                  <a:pt x="7004" y="11209"/>
                  <a:pt x="7049" y="11344"/>
                  <a:pt x="7125" y="11619"/>
                </a:cubicBezTo>
                <a:cubicBezTo>
                  <a:pt x="7281" y="12181"/>
                  <a:pt x="7581" y="12701"/>
                  <a:pt x="7999" y="13127"/>
                </a:cubicBezTo>
                <a:cubicBezTo>
                  <a:pt x="8417" y="13553"/>
                  <a:pt x="8927" y="13859"/>
                  <a:pt x="9478" y="14018"/>
                </a:cubicBezTo>
                <a:cubicBezTo>
                  <a:pt x="10001" y="14169"/>
                  <a:pt x="9992" y="14229"/>
                  <a:pt x="9423" y="14402"/>
                </a:cubicBezTo>
                <a:cubicBezTo>
                  <a:pt x="8360" y="14727"/>
                  <a:pt x="7485" y="15610"/>
                  <a:pt x="7148" y="16695"/>
                </a:cubicBezTo>
                <a:cubicBezTo>
                  <a:pt x="7081" y="16910"/>
                  <a:pt x="7009" y="17105"/>
                  <a:pt x="6988" y="17129"/>
                </a:cubicBezTo>
                <a:cubicBezTo>
                  <a:pt x="6931" y="17197"/>
                  <a:pt x="6851" y="17060"/>
                  <a:pt x="6745" y="16722"/>
                </a:cubicBezTo>
                <a:cubicBezTo>
                  <a:pt x="6452" y="15795"/>
                  <a:pt x="5866" y="15072"/>
                  <a:pt x="5074" y="14658"/>
                </a:cubicBezTo>
                <a:cubicBezTo>
                  <a:pt x="4940" y="14587"/>
                  <a:pt x="4635" y="14465"/>
                  <a:pt x="4395" y="14386"/>
                </a:cubicBezTo>
                <a:cubicBezTo>
                  <a:pt x="4155" y="14307"/>
                  <a:pt x="3961" y="14219"/>
                  <a:pt x="3966" y="14190"/>
                </a:cubicBezTo>
                <a:cubicBezTo>
                  <a:pt x="3971" y="14162"/>
                  <a:pt x="4156" y="14084"/>
                  <a:pt x="4375" y="14018"/>
                </a:cubicBezTo>
                <a:cubicBezTo>
                  <a:pt x="5010" y="13828"/>
                  <a:pt x="5443" y="13571"/>
                  <a:pt x="5874" y="13130"/>
                </a:cubicBezTo>
                <a:cubicBezTo>
                  <a:pt x="6322" y="12672"/>
                  <a:pt x="6512" y="12365"/>
                  <a:pt x="6715" y="11765"/>
                </a:cubicBezTo>
                <a:cubicBezTo>
                  <a:pt x="6832" y="11421"/>
                  <a:pt x="6895" y="11248"/>
                  <a:pt x="6949" y="11228"/>
                </a:cubicBezTo>
                <a:close/>
              </a:path>
            </a:pathLst>
          </a:cu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a:extLst>
              <a:ext uri="{FF2B5EF4-FFF2-40B4-BE49-F238E27FC236}">
                <a16:creationId xmlns:a16="http://schemas.microsoft.com/office/drawing/2014/main" id="{30FE8937-D4B9-9EE0-D82C-C6F092B8ADB1}"/>
              </a:ext>
            </a:extLst>
          </p:cNvPr>
          <p:cNvSpPr/>
          <p:nvPr/>
        </p:nvSpPr>
        <p:spPr>
          <a:xfrm>
            <a:off x="685810" y="2716962"/>
            <a:ext cx="11763572" cy="558802"/>
          </a:xfrm>
          <a:prstGeom prst="rect">
            <a:avLst/>
          </a:prstGeom>
          <a:solidFill>
            <a:srgbClr val="E5C1AC"/>
          </a:solidFill>
          <a:ln w="12700">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a:p>
        </p:txBody>
      </p:sp>
      <p:sp>
        <p:nvSpPr>
          <p:cNvPr id="3" name="VEIEN VIDERE">
            <a:extLst>
              <a:ext uri="{FF2B5EF4-FFF2-40B4-BE49-F238E27FC236}">
                <a16:creationId xmlns:a16="http://schemas.microsoft.com/office/drawing/2014/main" id="{34458BF2-221B-CAF9-EEBA-1CC58DB255A6}"/>
              </a:ext>
            </a:extLst>
          </p:cNvPr>
          <p:cNvSpPr txBox="1"/>
          <p:nvPr/>
        </p:nvSpPr>
        <p:spPr>
          <a:xfrm>
            <a:off x="10170618" y="2846963"/>
            <a:ext cx="108049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1200" b="1">
                <a:solidFill>
                  <a:srgbClr val="FFFFFF"/>
                </a:solidFill>
                <a:latin typeface="Century Gothic"/>
                <a:ea typeface="Century Gothic"/>
                <a:cs typeface="Century Gothic"/>
                <a:sym typeface="Century Gothic"/>
              </a:defRPr>
            </a:lvl1pPr>
          </a:lstStyle>
          <a:p>
            <a:r>
              <a:rPr>
                <a:solidFill>
                  <a:srgbClr val="000000"/>
                </a:solidFill>
              </a:rPr>
              <a:t>VEIEN VIDERE</a:t>
            </a:r>
          </a:p>
        </p:txBody>
      </p:sp>
      <p:sp>
        <p:nvSpPr>
          <p:cNvPr id="4" name="DRØFTELSESPUNKTER">
            <a:extLst>
              <a:ext uri="{FF2B5EF4-FFF2-40B4-BE49-F238E27FC236}">
                <a16:creationId xmlns:a16="http://schemas.microsoft.com/office/drawing/2014/main" id="{E4B6FF4D-87BC-AAF6-BF0D-86AA94247FA6}"/>
              </a:ext>
            </a:extLst>
          </p:cNvPr>
          <p:cNvSpPr txBox="1"/>
          <p:nvPr/>
        </p:nvSpPr>
        <p:spPr>
          <a:xfrm>
            <a:off x="4525659" y="2849363"/>
            <a:ext cx="2256385"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584200">
              <a:defRPr sz="1200" b="1">
                <a:solidFill>
                  <a:srgbClr val="FFFFFF"/>
                </a:solidFill>
                <a:latin typeface="Century Gothic"/>
                <a:ea typeface="Century Gothic"/>
                <a:cs typeface="Century Gothic"/>
                <a:sym typeface="Century Gothic"/>
              </a:defRPr>
            </a:lvl1pPr>
          </a:lstStyle>
          <a:p>
            <a:r>
              <a:rPr>
                <a:solidFill>
                  <a:srgbClr val="000000"/>
                </a:solidFill>
              </a:rPr>
              <a:t>DRØFTELSESPUNKTER</a:t>
            </a:r>
          </a:p>
        </p:txBody>
      </p:sp>
      <p:sp>
        <p:nvSpPr>
          <p:cNvPr id="5" name="Rektangel">
            <a:extLst>
              <a:ext uri="{FF2B5EF4-FFF2-40B4-BE49-F238E27FC236}">
                <a16:creationId xmlns:a16="http://schemas.microsoft.com/office/drawing/2014/main" id="{F617412D-E4B2-EF5D-D29B-E5C2DC31422F}"/>
              </a:ext>
            </a:extLst>
          </p:cNvPr>
          <p:cNvSpPr/>
          <p:nvPr/>
        </p:nvSpPr>
        <p:spPr>
          <a:xfrm>
            <a:off x="685810" y="3331266"/>
            <a:ext cx="11763562" cy="3940115"/>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6" name="Linje">
            <a:extLst>
              <a:ext uri="{FF2B5EF4-FFF2-40B4-BE49-F238E27FC236}">
                <a16:creationId xmlns:a16="http://schemas.microsoft.com/office/drawing/2014/main" id="{584392A0-E91D-B364-54C8-F1DD844D77AF}"/>
              </a:ext>
            </a:extLst>
          </p:cNvPr>
          <p:cNvSpPr/>
          <p:nvPr/>
        </p:nvSpPr>
        <p:spPr>
          <a:xfrm flipV="1">
            <a:off x="3832466" y="3355452"/>
            <a:ext cx="2" cy="4074047"/>
          </a:xfrm>
          <a:prstGeom prst="line">
            <a:avLst/>
          </a:prstGeom>
          <a:ln w="25400">
            <a:solidFill>
              <a:srgbClr val="FFFFFF"/>
            </a:solidFill>
            <a:miter lim="400000"/>
          </a:ln>
        </p:spPr>
        <p:txBody>
          <a:bodyPr lIns="45718" tIns="45718" rIns="45718" bIns="45718"/>
          <a:lstStyle/>
          <a:p>
            <a:endParaRPr/>
          </a:p>
        </p:txBody>
      </p:sp>
      <p:sp>
        <p:nvSpPr>
          <p:cNvPr id="7" name="Linje">
            <a:extLst>
              <a:ext uri="{FF2B5EF4-FFF2-40B4-BE49-F238E27FC236}">
                <a16:creationId xmlns:a16="http://schemas.microsoft.com/office/drawing/2014/main" id="{0C418053-8A6E-6C55-4608-BA7C0F899D63}"/>
              </a:ext>
            </a:extLst>
          </p:cNvPr>
          <p:cNvSpPr/>
          <p:nvPr/>
        </p:nvSpPr>
        <p:spPr>
          <a:xfrm flipV="1">
            <a:off x="7006794" y="2667433"/>
            <a:ext cx="2" cy="657859"/>
          </a:xfrm>
          <a:prstGeom prst="line">
            <a:avLst/>
          </a:prstGeom>
          <a:ln w="25400">
            <a:solidFill>
              <a:srgbClr val="FFFFFF"/>
            </a:solidFill>
            <a:miter lim="400000"/>
          </a:ln>
        </p:spPr>
        <p:txBody>
          <a:bodyPr lIns="45718" tIns="45718" rIns="45718" bIns="45718"/>
          <a:lstStyle/>
          <a:p>
            <a:endParaRPr/>
          </a:p>
        </p:txBody>
      </p:sp>
      <p:sp>
        <p:nvSpPr>
          <p:cNvPr id="8" name="Linje">
            <a:extLst>
              <a:ext uri="{FF2B5EF4-FFF2-40B4-BE49-F238E27FC236}">
                <a16:creationId xmlns:a16="http://schemas.microsoft.com/office/drawing/2014/main" id="{7E142CB7-96D4-2483-8A43-A8A268FA844C}"/>
              </a:ext>
            </a:extLst>
          </p:cNvPr>
          <p:cNvSpPr/>
          <p:nvPr/>
        </p:nvSpPr>
        <p:spPr>
          <a:xfrm flipV="1">
            <a:off x="3832466" y="2728094"/>
            <a:ext cx="2" cy="657859"/>
          </a:xfrm>
          <a:prstGeom prst="line">
            <a:avLst/>
          </a:prstGeom>
          <a:ln w="25400">
            <a:solidFill>
              <a:srgbClr val="FFFFFF"/>
            </a:solidFill>
            <a:miter lim="400000"/>
          </a:ln>
        </p:spPr>
        <p:txBody>
          <a:bodyPr lIns="45718" tIns="45718" rIns="45718" bIns="45718"/>
          <a:lstStyle/>
          <a:p>
            <a:endParaRPr/>
          </a:p>
        </p:txBody>
      </p:sp>
      <p:sp>
        <p:nvSpPr>
          <p:cNvPr id="10" name="Linje">
            <a:extLst>
              <a:ext uri="{FF2B5EF4-FFF2-40B4-BE49-F238E27FC236}">
                <a16:creationId xmlns:a16="http://schemas.microsoft.com/office/drawing/2014/main" id="{743A33C1-6D7D-7C6C-0847-BFE17E56ACBB}"/>
              </a:ext>
            </a:extLst>
          </p:cNvPr>
          <p:cNvSpPr/>
          <p:nvPr/>
        </p:nvSpPr>
        <p:spPr>
          <a:xfrm flipV="1">
            <a:off x="7006794" y="3299052"/>
            <a:ext cx="2" cy="4130448"/>
          </a:xfrm>
          <a:prstGeom prst="line">
            <a:avLst/>
          </a:prstGeom>
          <a:ln w="25400">
            <a:solidFill>
              <a:srgbClr val="FFFFFF"/>
            </a:solidFill>
            <a:miter lim="400000"/>
          </a:ln>
        </p:spPr>
        <p:txBody>
          <a:bodyPr lIns="45718" tIns="45718" rIns="45718" bIns="45718"/>
          <a:lstStyle/>
          <a:p>
            <a:endParaRPr/>
          </a:p>
        </p:txBody>
      </p:sp>
      <p:sp>
        <p:nvSpPr>
          <p:cNvPr id="12" name="Linje">
            <a:extLst>
              <a:ext uri="{FF2B5EF4-FFF2-40B4-BE49-F238E27FC236}">
                <a16:creationId xmlns:a16="http://schemas.microsoft.com/office/drawing/2014/main" id="{691B22ED-0C8C-08C7-CA2D-59265686310C}"/>
              </a:ext>
            </a:extLst>
          </p:cNvPr>
          <p:cNvSpPr/>
          <p:nvPr/>
        </p:nvSpPr>
        <p:spPr>
          <a:xfrm flipV="1">
            <a:off x="9715071" y="2723833"/>
            <a:ext cx="2" cy="657859"/>
          </a:xfrm>
          <a:prstGeom prst="line">
            <a:avLst/>
          </a:prstGeom>
          <a:ln w="25400">
            <a:solidFill>
              <a:srgbClr val="FFFFFF"/>
            </a:solidFill>
            <a:miter lim="400000"/>
          </a:ln>
        </p:spPr>
        <p:txBody>
          <a:bodyPr lIns="45718" tIns="45718" rIns="45718" bIns="45718"/>
          <a:lstStyle/>
          <a:p>
            <a:endParaRPr/>
          </a:p>
        </p:txBody>
      </p:sp>
      <p:sp>
        <p:nvSpPr>
          <p:cNvPr id="13" name="Linje">
            <a:extLst>
              <a:ext uri="{FF2B5EF4-FFF2-40B4-BE49-F238E27FC236}">
                <a16:creationId xmlns:a16="http://schemas.microsoft.com/office/drawing/2014/main" id="{67C94019-6A34-1862-C85F-75C970B5B98D}"/>
              </a:ext>
            </a:extLst>
          </p:cNvPr>
          <p:cNvSpPr/>
          <p:nvPr/>
        </p:nvSpPr>
        <p:spPr>
          <a:xfrm flipV="1">
            <a:off x="9715071" y="3355453"/>
            <a:ext cx="2" cy="3948142"/>
          </a:xfrm>
          <a:prstGeom prst="line">
            <a:avLst/>
          </a:prstGeom>
          <a:ln w="25400">
            <a:solidFill>
              <a:srgbClr val="FFFFFF"/>
            </a:solidFill>
            <a:miter lim="400000"/>
          </a:ln>
        </p:spPr>
        <p:txBody>
          <a:bodyPr lIns="45718" tIns="45718" rIns="45718" bIns="45718"/>
          <a:lstStyle/>
          <a:p>
            <a:endParaRPr/>
          </a:p>
        </p:txBody>
      </p:sp>
      <p:sp>
        <p:nvSpPr>
          <p:cNvPr id="14" name="ANSVARSFORDELING">
            <a:extLst>
              <a:ext uri="{FF2B5EF4-FFF2-40B4-BE49-F238E27FC236}">
                <a16:creationId xmlns:a16="http://schemas.microsoft.com/office/drawing/2014/main" id="{A47727F3-92FB-E94E-10F5-2DCE4346C523}"/>
              </a:ext>
            </a:extLst>
          </p:cNvPr>
          <p:cNvSpPr txBox="1"/>
          <p:nvPr/>
        </p:nvSpPr>
        <p:spPr>
          <a:xfrm>
            <a:off x="7659208" y="2850311"/>
            <a:ext cx="1632050"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1200" b="1">
                <a:solidFill>
                  <a:srgbClr val="FFFFFF"/>
                </a:solidFill>
                <a:latin typeface="Century Gothic"/>
                <a:ea typeface="Century Gothic"/>
                <a:cs typeface="Century Gothic"/>
                <a:sym typeface="Century Gothic"/>
              </a:defRPr>
            </a:lvl1pPr>
          </a:lstStyle>
          <a:p>
            <a:r>
              <a:rPr>
                <a:solidFill>
                  <a:srgbClr val="000000"/>
                </a:solidFill>
              </a:rPr>
              <a:t>ANSVARSFORDELING</a:t>
            </a:r>
          </a:p>
        </p:txBody>
      </p:sp>
      <p:sp>
        <p:nvSpPr>
          <p:cNvPr id="16" name="FORMÅL MED MØTET">
            <a:extLst>
              <a:ext uri="{FF2B5EF4-FFF2-40B4-BE49-F238E27FC236}">
                <a16:creationId xmlns:a16="http://schemas.microsoft.com/office/drawing/2014/main" id="{CAD59802-B762-105F-B5B2-FFF798FC5AF2}"/>
              </a:ext>
            </a:extLst>
          </p:cNvPr>
          <p:cNvSpPr txBox="1"/>
          <p:nvPr/>
        </p:nvSpPr>
        <p:spPr>
          <a:xfrm>
            <a:off x="1588783" y="2850311"/>
            <a:ext cx="2256385"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584200">
              <a:defRPr sz="1200" b="1">
                <a:solidFill>
                  <a:srgbClr val="FFFFFF"/>
                </a:solidFill>
                <a:latin typeface="Century Gothic"/>
                <a:ea typeface="Century Gothic"/>
                <a:cs typeface="Century Gothic"/>
                <a:sym typeface="Century Gothic"/>
              </a:defRPr>
            </a:lvl1pPr>
          </a:lstStyle>
          <a:p>
            <a:r>
              <a:rPr>
                <a:solidFill>
                  <a:srgbClr val="000000"/>
                </a:solidFill>
              </a:rPr>
              <a:t>FORMÅL MED MØTET</a:t>
            </a:r>
          </a:p>
        </p:txBody>
      </p:sp>
      <p:sp>
        <p:nvSpPr>
          <p:cNvPr id="19" name="Oval">
            <a:extLst>
              <a:ext uri="{FF2B5EF4-FFF2-40B4-BE49-F238E27FC236}">
                <a16:creationId xmlns:a16="http://schemas.microsoft.com/office/drawing/2014/main" id="{EC1012F8-6DCC-3F43-67CE-A91D3AA0A366}"/>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20" name="STEG 1">
            <a:extLst>
              <a:ext uri="{FF2B5EF4-FFF2-40B4-BE49-F238E27FC236}">
                <a16:creationId xmlns:a16="http://schemas.microsoft.com/office/drawing/2014/main" id="{A863A35B-F09B-313F-A772-EBE8AC01FD76}"/>
              </a:ext>
            </a:extLst>
          </p:cNvPr>
          <p:cNvSpPr txBox="1"/>
          <p:nvPr/>
        </p:nvSpPr>
        <p:spPr>
          <a:xfrm>
            <a:off x="11731094" y="691089"/>
            <a:ext cx="59278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2</a:t>
            </a:r>
          </a:p>
        </p:txBody>
      </p:sp>
      <p:sp>
        <p:nvSpPr>
          <p:cNvPr id="21" name="RÅD PÅ VEIEN">
            <a:extLst>
              <a:ext uri="{FF2B5EF4-FFF2-40B4-BE49-F238E27FC236}">
                <a16:creationId xmlns:a16="http://schemas.microsoft.com/office/drawing/2014/main" id="{80152BF2-1EC3-D496-84CA-39280D5FA30F}"/>
              </a:ext>
            </a:extLst>
          </p:cNvPr>
          <p:cNvSpPr txBox="1"/>
          <p:nvPr/>
        </p:nvSpPr>
        <p:spPr>
          <a:xfrm>
            <a:off x="476457" y="462679"/>
            <a:ext cx="5371663" cy="7489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RAMMER</a:t>
            </a:r>
            <a:r>
              <a:rPr lang="nb-NO"/>
              <a:t>, </a:t>
            </a:r>
            <a:r>
              <a:t>DRØFTING</a:t>
            </a:r>
            <a:r>
              <a:rPr lang="nb-NO"/>
              <a:t> OG PLAN</a:t>
            </a:r>
            <a:r>
              <a:t> </a:t>
            </a:r>
          </a:p>
          <a:p>
            <a:pPr algn="l" defTabSz="457200">
              <a:defRPr sz="1400" b="1">
                <a:solidFill>
                  <a:srgbClr val="000000"/>
                </a:solidFill>
                <a:latin typeface="Century Gothic"/>
                <a:ea typeface="Century Gothic"/>
                <a:cs typeface="Century Gothic"/>
                <a:sym typeface="Century Gothic"/>
              </a:defRPr>
            </a:pPr>
            <a:r>
              <a:rPr err="1"/>
              <a:t>Skjema</a:t>
            </a:r>
            <a:r>
              <a:t>  </a:t>
            </a:r>
          </a:p>
        </p:txBody>
      </p:sp>
      <p:sp>
        <p:nvSpPr>
          <p:cNvPr id="11" name="Alle foregående steg skal resultere i en kompetanseplan for hver medarbeider. Den enkeltes kompetanseutvikling forankres hos nærmeste leder.…">
            <a:extLst>
              <a:ext uri="{FF2B5EF4-FFF2-40B4-BE49-F238E27FC236}">
                <a16:creationId xmlns:a16="http://schemas.microsoft.com/office/drawing/2014/main" id="{81988AE0-F1D9-C169-8E67-10C1D7A135F1}"/>
              </a:ext>
            </a:extLst>
          </p:cNvPr>
          <p:cNvSpPr txBox="1"/>
          <p:nvPr/>
        </p:nvSpPr>
        <p:spPr>
          <a:xfrm>
            <a:off x="681784" y="1576920"/>
            <a:ext cx="9249104" cy="533479"/>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50800" tIns="50800" rIns="50800" bIns="50800" anchor="t">
            <a:spAutoFit/>
          </a:bodyPr>
          <a:lstStyle/>
          <a:p>
            <a:pPr algn="l" defTabSz="457200">
              <a:defRPr sz="1400" b="1">
                <a:solidFill>
                  <a:srgbClr val="464646"/>
                </a:solidFill>
                <a:latin typeface="Century Gothic"/>
                <a:ea typeface="Century Gothic"/>
                <a:cs typeface="Century Gothic"/>
                <a:sym typeface="Century Gothic"/>
              </a:defRPr>
            </a:pPr>
            <a:r>
              <a:rPr lang="nb-NO"/>
              <a:t>Dette dokumentet brukes som en veileder for drøftingsmøte mellom ledelsen og klubb om mål, rammer for kompetansekartlegging, plan for gjennomføring av kompetansearbeidet, ansvar og prioriteringer. </a:t>
            </a:r>
          </a:p>
        </p:txBody>
      </p:sp>
    </p:spTree>
    <p:extLst>
      <p:ext uri="{BB962C8B-B14F-4D97-AF65-F5344CB8AC3E}">
        <p14:creationId xmlns:p14="http://schemas.microsoft.com/office/powerpoint/2010/main" val="68022020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a:extLst>
              <a:ext uri="{FF2B5EF4-FFF2-40B4-BE49-F238E27FC236}">
                <a16:creationId xmlns:a16="http://schemas.microsoft.com/office/drawing/2014/main" id="{448374DF-4B3F-03C0-9559-C4779B2C11A9}"/>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4" name="STEG 1">
            <a:extLst>
              <a:ext uri="{FF2B5EF4-FFF2-40B4-BE49-F238E27FC236}">
                <a16:creationId xmlns:a16="http://schemas.microsoft.com/office/drawing/2014/main" id="{FA5FFAB6-189F-F2A8-DBC2-A9C320931B5A}"/>
              </a:ext>
            </a:extLst>
          </p:cNvPr>
          <p:cNvSpPr txBox="1"/>
          <p:nvPr/>
        </p:nvSpPr>
        <p:spPr>
          <a:xfrm>
            <a:off x="11731094" y="691089"/>
            <a:ext cx="59278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2</a:t>
            </a:r>
          </a:p>
        </p:txBody>
      </p:sp>
      <p:sp>
        <p:nvSpPr>
          <p:cNvPr id="5" name="RÅD PÅ VEIEN">
            <a:extLst>
              <a:ext uri="{FF2B5EF4-FFF2-40B4-BE49-F238E27FC236}">
                <a16:creationId xmlns:a16="http://schemas.microsoft.com/office/drawing/2014/main" id="{29D4E441-B2AD-8DDB-EB92-0B97BFBB330B}"/>
              </a:ext>
            </a:extLst>
          </p:cNvPr>
          <p:cNvSpPr txBox="1"/>
          <p:nvPr/>
        </p:nvSpPr>
        <p:spPr>
          <a:xfrm>
            <a:off x="476457" y="462490"/>
            <a:ext cx="6237115" cy="7493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HVILKEN KOMPETANSE TRENGER VI? </a:t>
            </a:r>
          </a:p>
          <a:p>
            <a:pPr algn="l" defTabSz="457200">
              <a:defRPr sz="1400" b="1">
                <a:solidFill>
                  <a:srgbClr val="000000"/>
                </a:solidFill>
                <a:latin typeface="Century Gothic"/>
                <a:ea typeface="Century Gothic"/>
                <a:cs typeface="Century Gothic"/>
                <a:sym typeface="Century Gothic"/>
              </a:defRPr>
            </a:pPr>
            <a:r>
              <a:rPr err="1"/>
              <a:t>Skjema</a:t>
            </a:r>
            <a:endParaRPr/>
          </a:p>
        </p:txBody>
      </p:sp>
      <p:sp>
        <p:nvSpPr>
          <p:cNvPr id="6" name="Rektangel">
            <a:extLst>
              <a:ext uri="{FF2B5EF4-FFF2-40B4-BE49-F238E27FC236}">
                <a16:creationId xmlns:a16="http://schemas.microsoft.com/office/drawing/2014/main" id="{00B6F0B1-D3A7-D65A-9FE9-355ABFE43C81}"/>
              </a:ext>
            </a:extLst>
          </p:cNvPr>
          <p:cNvSpPr/>
          <p:nvPr/>
        </p:nvSpPr>
        <p:spPr>
          <a:xfrm>
            <a:off x="670136" y="4621183"/>
            <a:ext cx="2284304" cy="769388"/>
          </a:xfrm>
          <a:prstGeom prst="rect">
            <a:avLst/>
          </a:prstGeom>
          <a:solidFill>
            <a:srgbClr val="E5C1AC"/>
          </a:solidFill>
          <a:ln w="12700">
            <a:noFill/>
            <a:miter lim="400000"/>
          </a:ln>
        </p:spPr>
        <p:txBody>
          <a:bodyPr lIns="50800" tIns="50800" rIns="50800" bIns="50800"/>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8" name="Rektangel">
            <a:extLst>
              <a:ext uri="{FF2B5EF4-FFF2-40B4-BE49-F238E27FC236}">
                <a16:creationId xmlns:a16="http://schemas.microsoft.com/office/drawing/2014/main" id="{707980EF-8AFF-B404-54BA-439C1E3995D5}"/>
              </a:ext>
            </a:extLst>
          </p:cNvPr>
          <p:cNvSpPr/>
          <p:nvPr/>
        </p:nvSpPr>
        <p:spPr>
          <a:xfrm>
            <a:off x="3133196" y="3961384"/>
            <a:ext cx="2836469"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9" name="Rektangel">
            <a:extLst>
              <a:ext uri="{FF2B5EF4-FFF2-40B4-BE49-F238E27FC236}">
                <a16:creationId xmlns:a16="http://schemas.microsoft.com/office/drawing/2014/main" id="{B2DE86FF-F56E-C8C4-9A9C-1202F4DDFAE6}"/>
              </a:ext>
            </a:extLst>
          </p:cNvPr>
          <p:cNvSpPr/>
          <p:nvPr/>
        </p:nvSpPr>
        <p:spPr>
          <a:xfrm>
            <a:off x="3103979" y="2681814"/>
            <a:ext cx="2832814" cy="1063528"/>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0" name="STRATEGISK MÅL">
            <a:extLst>
              <a:ext uri="{FF2B5EF4-FFF2-40B4-BE49-F238E27FC236}">
                <a16:creationId xmlns:a16="http://schemas.microsoft.com/office/drawing/2014/main" id="{358D6890-F950-3D33-3EDA-3EFC1BB21B76}"/>
              </a:ext>
            </a:extLst>
          </p:cNvPr>
          <p:cNvSpPr txBox="1"/>
          <p:nvPr/>
        </p:nvSpPr>
        <p:spPr>
          <a:xfrm>
            <a:off x="3711069" y="3030032"/>
            <a:ext cx="1804562" cy="3670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lstStyle>
            <a:lvl1pPr algn="l" defTabSz="457200">
              <a:defRPr b="1">
                <a:solidFill>
                  <a:srgbClr val="FFFFFF"/>
                </a:solidFill>
                <a:latin typeface="Century Gothic"/>
                <a:ea typeface="Century Gothic"/>
                <a:cs typeface="Century Gothic"/>
                <a:sym typeface="Century Gothic"/>
              </a:defRPr>
            </a:lvl1pPr>
          </a:lstStyle>
          <a:p>
            <a:r>
              <a:rPr>
                <a:solidFill>
                  <a:srgbClr val="000000"/>
                </a:solidFill>
              </a:rPr>
              <a:t>STRATEGISK MÅL</a:t>
            </a:r>
          </a:p>
        </p:txBody>
      </p:sp>
      <p:sp>
        <p:nvSpPr>
          <p:cNvPr id="11" name="Rektangel">
            <a:extLst>
              <a:ext uri="{FF2B5EF4-FFF2-40B4-BE49-F238E27FC236}">
                <a16:creationId xmlns:a16="http://schemas.microsoft.com/office/drawing/2014/main" id="{DB9B114A-2D3A-B6D6-52C1-E27E57F8B5EE}"/>
              </a:ext>
            </a:extLst>
          </p:cNvPr>
          <p:cNvSpPr/>
          <p:nvPr/>
        </p:nvSpPr>
        <p:spPr>
          <a:xfrm>
            <a:off x="6089447" y="2681814"/>
            <a:ext cx="2840122" cy="1063528"/>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2" name="DELMÅL">
            <a:extLst>
              <a:ext uri="{FF2B5EF4-FFF2-40B4-BE49-F238E27FC236}">
                <a16:creationId xmlns:a16="http://schemas.microsoft.com/office/drawing/2014/main" id="{4EF015FB-6C0C-0B6B-7176-B5B367E85E6A}"/>
              </a:ext>
            </a:extLst>
          </p:cNvPr>
          <p:cNvSpPr txBox="1"/>
          <p:nvPr/>
        </p:nvSpPr>
        <p:spPr>
          <a:xfrm>
            <a:off x="6864642" y="3043142"/>
            <a:ext cx="1283989" cy="3670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lstStyle>
            <a:lvl1pPr defTabSz="457200">
              <a:defRPr b="1">
                <a:solidFill>
                  <a:srgbClr val="FFFFFF"/>
                </a:solidFill>
                <a:latin typeface="Century Gothic"/>
                <a:ea typeface="Century Gothic"/>
                <a:cs typeface="Century Gothic"/>
                <a:sym typeface="Century Gothic"/>
              </a:defRPr>
            </a:lvl1pPr>
          </a:lstStyle>
          <a:p>
            <a:r>
              <a:rPr>
                <a:solidFill>
                  <a:srgbClr val="000000"/>
                </a:solidFill>
              </a:rPr>
              <a:t>DELMÅL</a:t>
            </a:r>
          </a:p>
        </p:txBody>
      </p:sp>
      <p:sp>
        <p:nvSpPr>
          <p:cNvPr id="13" name="Rektangel">
            <a:extLst>
              <a:ext uri="{FF2B5EF4-FFF2-40B4-BE49-F238E27FC236}">
                <a16:creationId xmlns:a16="http://schemas.microsoft.com/office/drawing/2014/main" id="{168B1138-C677-DBB2-ADF0-8018C99BA4EC}"/>
              </a:ext>
            </a:extLst>
          </p:cNvPr>
          <p:cNvSpPr/>
          <p:nvPr/>
        </p:nvSpPr>
        <p:spPr>
          <a:xfrm>
            <a:off x="6091275" y="3956437"/>
            <a:ext cx="2836468"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4" name="Avis X skal ha flere undersøkende…">
            <a:extLst>
              <a:ext uri="{FF2B5EF4-FFF2-40B4-BE49-F238E27FC236}">
                <a16:creationId xmlns:a16="http://schemas.microsoft.com/office/drawing/2014/main" id="{A610D9D8-5C60-4A4C-A95E-F2CC8F30A492}"/>
              </a:ext>
            </a:extLst>
          </p:cNvPr>
          <p:cNvSpPr txBox="1"/>
          <p:nvPr/>
        </p:nvSpPr>
        <p:spPr>
          <a:xfrm>
            <a:off x="6356454" y="4108135"/>
            <a:ext cx="2334338" cy="14421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lstStyle/>
          <a:p>
            <a:pPr algn="l">
              <a:defRPr sz="1400">
                <a:solidFill>
                  <a:srgbClr val="000000"/>
                </a:solidFill>
                <a:latin typeface="Century Gothic"/>
                <a:ea typeface="Century Gothic"/>
                <a:cs typeface="Century Gothic"/>
                <a:sym typeface="Century Gothic"/>
              </a:defRPr>
            </a:pPr>
            <a:endParaRPr/>
          </a:p>
        </p:txBody>
      </p:sp>
      <p:sp>
        <p:nvSpPr>
          <p:cNvPr id="15" name="KJERNEKOMPETANSE">
            <a:extLst>
              <a:ext uri="{FF2B5EF4-FFF2-40B4-BE49-F238E27FC236}">
                <a16:creationId xmlns:a16="http://schemas.microsoft.com/office/drawing/2014/main" id="{A01F39A4-2232-CCEF-CDAE-005CCCADE3EF}"/>
              </a:ext>
            </a:extLst>
          </p:cNvPr>
          <p:cNvSpPr txBox="1"/>
          <p:nvPr/>
        </p:nvSpPr>
        <p:spPr>
          <a:xfrm>
            <a:off x="775532" y="4730559"/>
            <a:ext cx="2073511" cy="5506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lstStyle>
            <a:lvl1pPr defTabSz="457200">
              <a:defRPr sz="1400" b="1">
                <a:solidFill>
                  <a:srgbClr val="FFFFFF"/>
                </a:solidFill>
                <a:latin typeface="Century Gothic"/>
                <a:ea typeface="Century Gothic"/>
                <a:cs typeface="Century Gothic"/>
                <a:sym typeface="Century Gothic"/>
              </a:defRPr>
            </a:lvl1pPr>
          </a:lstStyle>
          <a:p>
            <a:r>
              <a:rPr>
                <a:solidFill>
                  <a:srgbClr val="000000"/>
                </a:solidFill>
              </a:rPr>
              <a:t>KOLLEKTIV KOMPETANSE</a:t>
            </a:r>
          </a:p>
        </p:txBody>
      </p:sp>
      <p:sp>
        <p:nvSpPr>
          <p:cNvPr id="16" name="Rektangel">
            <a:extLst>
              <a:ext uri="{FF2B5EF4-FFF2-40B4-BE49-F238E27FC236}">
                <a16:creationId xmlns:a16="http://schemas.microsoft.com/office/drawing/2014/main" id="{39B8A768-F36D-0F89-5058-1BADD41BC7BB}"/>
              </a:ext>
            </a:extLst>
          </p:cNvPr>
          <p:cNvSpPr/>
          <p:nvPr/>
        </p:nvSpPr>
        <p:spPr>
          <a:xfrm>
            <a:off x="9072746" y="2681814"/>
            <a:ext cx="3255483" cy="1063526"/>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7" name="KOMPETANSEMÅL">
            <a:extLst>
              <a:ext uri="{FF2B5EF4-FFF2-40B4-BE49-F238E27FC236}">
                <a16:creationId xmlns:a16="http://schemas.microsoft.com/office/drawing/2014/main" id="{9A9B7281-60BB-CCC4-85E7-76E942689AC0}"/>
              </a:ext>
            </a:extLst>
          </p:cNvPr>
          <p:cNvSpPr txBox="1"/>
          <p:nvPr/>
        </p:nvSpPr>
        <p:spPr>
          <a:xfrm>
            <a:off x="9823021" y="3043142"/>
            <a:ext cx="1938511" cy="3670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defTabSz="457200">
              <a:defRPr b="1">
                <a:solidFill>
                  <a:srgbClr val="FFFFFF"/>
                </a:solidFill>
                <a:latin typeface="Century Gothic"/>
                <a:ea typeface="Century Gothic"/>
                <a:cs typeface="Century Gothic"/>
                <a:sym typeface="Century Gothic"/>
              </a:defRPr>
            </a:lvl1pPr>
          </a:lstStyle>
          <a:p>
            <a:r>
              <a:rPr>
                <a:solidFill>
                  <a:srgbClr val="000000"/>
                </a:solidFill>
              </a:rPr>
              <a:t>KOMPETANSEMÅL</a:t>
            </a:r>
          </a:p>
        </p:txBody>
      </p:sp>
      <p:sp>
        <p:nvSpPr>
          <p:cNvPr id="18" name="Rektangel">
            <a:extLst>
              <a:ext uri="{FF2B5EF4-FFF2-40B4-BE49-F238E27FC236}">
                <a16:creationId xmlns:a16="http://schemas.microsoft.com/office/drawing/2014/main" id="{D7708E91-5434-30C4-4698-B7800F53FB9C}"/>
              </a:ext>
            </a:extLst>
          </p:cNvPr>
          <p:cNvSpPr/>
          <p:nvPr/>
        </p:nvSpPr>
        <p:spPr>
          <a:xfrm>
            <a:off x="9072746" y="3956437"/>
            <a:ext cx="3255483"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9" name="For å nå dette målet skal vi…">
            <a:extLst>
              <a:ext uri="{FF2B5EF4-FFF2-40B4-BE49-F238E27FC236}">
                <a16:creationId xmlns:a16="http://schemas.microsoft.com/office/drawing/2014/main" id="{9407A1D1-85FB-7D67-77A7-E51C98B7EC89}"/>
              </a:ext>
            </a:extLst>
          </p:cNvPr>
          <p:cNvSpPr txBox="1"/>
          <p:nvPr/>
        </p:nvSpPr>
        <p:spPr>
          <a:xfrm>
            <a:off x="9189923" y="4108135"/>
            <a:ext cx="3021131" cy="21107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lstStyle/>
          <a:p>
            <a:pPr algn="l" defTabSz="457200">
              <a:defRPr sz="1400">
                <a:solidFill>
                  <a:srgbClr val="000000"/>
                </a:solidFill>
                <a:latin typeface="Century Gothic"/>
                <a:ea typeface="Century Gothic"/>
                <a:cs typeface="Century Gothic"/>
                <a:sym typeface="Century Gothic"/>
              </a:defRPr>
            </a:pPr>
            <a:endParaRPr/>
          </a:p>
        </p:txBody>
      </p:sp>
      <p:sp>
        <p:nvSpPr>
          <p:cNvPr id="20" name="Rektangel">
            <a:extLst>
              <a:ext uri="{FF2B5EF4-FFF2-40B4-BE49-F238E27FC236}">
                <a16:creationId xmlns:a16="http://schemas.microsoft.com/office/drawing/2014/main" id="{B9AD5590-4F8B-D6B9-63F7-C08FD8AD0DBA}"/>
              </a:ext>
            </a:extLst>
          </p:cNvPr>
          <p:cNvSpPr/>
          <p:nvPr/>
        </p:nvSpPr>
        <p:spPr>
          <a:xfrm>
            <a:off x="676412" y="6935413"/>
            <a:ext cx="2284304" cy="769387"/>
          </a:xfrm>
          <a:prstGeom prst="rect">
            <a:avLst/>
          </a:prstGeom>
          <a:solidFill>
            <a:srgbClr val="E5C1AC"/>
          </a:solidFill>
          <a:ln w="12700">
            <a:noFill/>
            <a:miter lim="400000"/>
          </a:ln>
        </p:spPr>
        <p:txBody>
          <a:bodyPr lIns="50800" tIns="50800" rIns="50800" bIns="50800"/>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1" name="Linje">
            <a:extLst>
              <a:ext uri="{FF2B5EF4-FFF2-40B4-BE49-F238E27FC236}">
                <a16:creationId xmlns:a16="http://schemas.microsoft.com/office/drawing/2014/main" id="{C3D9E886-2955-C143-BA6F-745D98690658}"/>
              </a:ext>
            </a:extLst>
          </p:cNvPr>
          <p:cNvSpPr/>
          <p:nvPr/>
        </p:nvSpPr>
        <p:spPr>
          <a:xfrm>
            <a:off x="5592095" y="7360026"/>
            <a:ext cx="3541763" cy="3"/>
          </a:xfrm>
          <a:prstGeom prst="line">
            <a:avLst/>
          </a:prstGeom>
          <a:ln w="12700">
            <a:miter lim="400000"/>
          </a:ln>
        </p:spPr>
        <p:txBody>
          <a:bodyPr lIns="45718" tIns="45718" rIns="45718" bIns="45718"/>
          <a:lstStyle/>
          <a:p>
            <a:endParaRPr/>
          </a:p>
        </p:txBody>
      </p:sp>
      <p:sp>
        <p:nvSpPr>
          <p:cNvPr id="22" name="Rektangel">
            <a:extLst>
              <a:ext uri="{FF2B5EF4-FFF2-40B4-BE49-F238E27FC236}">
                <a16:creationId xmlns:a16="http://schemas.microsoft.com/office/drawing/2014/main" id="{385556B8-2537-5B5F-5CF8-4200F50B3E5C}"/>
              </a:ext>
            </a:extLst>
          </p:cNvPr>
          <p:cNvSpPr/>
          <p:nvPr/>
        </p:nvSpPr>
        <p:spPr>
          <a:xfrm>
            <a:off x="3114474" y="6276105"/>
            <a:ext cx="2836468" cy="2088001"/>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3" name="Rektangel">
            <a:extLst>
              <a:ext uri="{FF2B5EF4-FFF2-40B4-BE49-F238E27FC236}">
                <a16:creationId xmlns:a16="http://schemas.microsoft.com/office/drawing/2014/main" id="{43947C23-C73C-2F65-1845-379D8A8A84CC}"/>
              </a:ext>
            </a:extLst>
          </p:cNvPr>
          <p:cNvSpPr/>
          <p:nvPr/>
        </p:nvSpPr>
        <p:spPr>
          <a:xfrm>
            <a:off x="6104702" y="6276105"/>
            <a:ext cx="2836468" cy="2088001"/>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4" name="SPESIALKOMPETANSE">
            <a:extLst>
              <a:ext uri="{FF2B5EF4-FFF2-40B4-BE49-F238E27FC236}">
                <a16:creationId xmlns:a16="http://schemas.microsoft.com/office/drawing/2014/main" id="{6393BAB6-2D7B-EBCC-27E4-B30290BCFC5F}"/>
              </a:ext>
            </a:extLst>
          </p:cNvPr>
          <p:cNvSpPr txBox="1"/>
          <p:nvPr/>
        </p:nvSpPr>
        <p:spPr>
          <a:xfrm>
            <a:off x="450263" y="7156226"/>
            <a:ext cx="2736600" cy="497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lstStyle>
            <a:lvl1pPr defTabSz="457200">
              <a:defRPr sz="1400" b="1">
                <a:solidFill>
                  <a:srgbClr val="FFFFFF"/>
                </a:solidFill>
                <a:latin typeface="Century Gothic"/>
                <a:ea typeface="Century Gothic"/>
                <a:cs typeface="Century Gothic"/>
                <a:sym typeface="Century Gothic"/>
              </a:defRPr>
            </a:lvl1pPr>
          </a:lstStyle>
          <a:p>
            <a:r>
              <a:rPr>
                <a:solidFill>
                  <a:srgbClr val="000000"/>
                </a:solidFill>
              </a:rPr>
              <a:t>SPESIALKOMPETANSE</a:t>
            </a:r>
          </a:p>
        </p:txBody>
      </p:sp>
      <p:sp>
        <p:nvSpPr>
          <p:cNvPr id="25" name="Rektangel">
            <a:extLst>
              <a:ext uri="{FF2B5EF4-FFF2-40B4-BE49-F238E27FC236}">
                <a16:creationId xmlns:a16="http://schemas.microsoft.com/office/drawing/2014/main" id="{5DE425A8-7FA6-0C3B-1F52-66136786230E}"/>
              </a:ext>
            </a:extLst>
          </p:cNvPr>
          <p:cNvSpPr/>
          <p:nvPr/>
        </p:nvSpPr>
        <p:spPr>
          <a:xfrm>
            <a:off x="9079182" y="6247114"/>
            <a:ext cx="3255482" cy="2098879"/>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6" name="For å nå dette målet skal…">
            <a:extLst>
              <a:ext uri="{FF2B5EF4-FFF2-40B4-BE49-F238E27FC236}">
                <a16:creationId xmlns:a16="http://schemas.microsoft.com/office/drawing/2014/main" id="{C445323F-D453-5886-628D-662F65407D2C}"/>
              </a:ext>
            </a:extLst>
          </p:cNvPr>
          <p:cNvSpPr txBox="1"/>
          <p:nvPr/>
        </p:nvSpPr>
        <p:spPr>
          <a:xfrm>
            <a:off x="9196357" y="6425723"/>
            <a:ext cx="3021131" cy="2333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lstStyle/>
          <a:p>
            <a:pPr marL="304800" algn="l" defTabSz="457200">
              <a:defRPr sz="1400">
                <a:solidFill>
                  <a:srgbClr val="000000"/>
                </a:solidFill>
                <a:latin typeface="Century Gothic"/>
                <a:ea typeface="Century Gothic"/>
                <a:cs typeface="Century Gothic"/>
                <a:sym typeface="Century Gothic"/>
              </a:defRPr>
            </a:pPr>
            <a:endParaRPr/>
          </a:p>
        </p:txBody>
      </p:sp>
      <p:sp>
        <p:nvSpPr>
          <p:cNvPr id="27" name="Avis X skal ha flere undersøkende…">
            <a:extLst>
              <a:ext uri="{FF2B5EF4-FFF2-40B4-BE49-F238E27FC236}">
                <a16:creationId xmlns:a16="http://schemas.microsoft.com/office/drawing/2014/main" id="{5A4B1B8D-0CB6-6F5D-01B7-F0FD6F1C172B}"/>
              </a:ext>
            </a:extLst>
          </p:cNvPr>
          <p:cNvSpPr txBox="1"/>
          <p:nvPr/>
        </p:nvSpPr>
        <p:spPr>
          <a:xfrm>
            <a:off x="6400046" y="6836079"/>
            <a:ext cx="2334339" cy="14421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lstStyle>
            <a:lvl1pPr algn="l">
              <a:defRPr sz="1400">
                <a:solidFill>
                  <a:srgbClr val="000000"/>
                </a:solidFill>
                <a:latin typeface="Century Gothic"/>
                <a:ea typeface="Century Gothic"/>
                <a:cs typeface="Century Gothic"/>
                <a:sym typeface="Century Gothic"/>
              </a:defRPr>
            </a:lvl1pPr>
          </a:lstStyle>
          <a:p>
            <a:endParaRPr/>
          </a:p>
        </p:txBody>
      </p:sp>
      <p:sp>
        <p:nvSpPr>
          <p:cNvPr id="28" name="Avis X skal ha flere undersøkende…">
            <a:extLst>
              <a:ext uri="{FF2B5EF4-FFF2-40B4-BE49-F238E27FC236}">
                <a16:creationId xmlns:a16="http://schemas.microsoft.com/office/drawing/2014/main" id="{77778CC5-1DF0-5BB0-8229-A1B266D06F1B}"/>
              </a:ext>
            </a:extLst>
          </p:cNvPr>
          <p:cNvSpPr txBox="1"/>
          <p:nvPr/>
        </p:nvSpPr>
        <p:spPr>
          <a:xfrm>
            <a:off x="3386161" y="4108135"/>
            <a:ext cx="2334339" cy="14421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lstStyle>
            <a:lvl1pPr algn="l">
              <a:defRPr sz="1400">
                <a:solidFill>
                  <a:srgbClr val="000000"/>
                </a:solidFill>
                <a:latin typeface="Century Gothic"/>
                <a:ea typeface="Century Gothic"/>
                <a:cs typeface="Century Gothic"/>
                <a:sym typeface="Century Gothic"/>
              </a:defRPr>
            </a:lvl1pPr>
          </a:lstStyle>
          <a:p>
            <a:endParaRPr/>
          </a:p>
        </p:txBody>
      </p:sp>
      <p:sp>
        <p:nvSpPr>
          <p:cNvPr id="29" name="Avis X skal ha flere undersøkende…">
            <a:extLst>
              <a:ext uri="{FF2B5EF4-FFF2-40B4-BE49-F238E27FC236}">
                <a16:creationId xmlns:a16="http://schemas.microsoft.com/office/drawing/2014/main" id="{9C74C953-4456-8D44-10FB-FA509BA90D74}"/>
              </a:ext>
            </a:extLst>
          </p:cNvPr>
          <p:cNvSpPr txBox="1"/>
          <p:nvPr/>
        </p:nvSpPr>
        <p:spPr>
          <a:xfrm>
            <a:off x="3513161" y="6836079"/>
            <a:ext cx="1938511" cy="14421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lstStyle>
            <a:lvl1pPr algn="l">
              <a:defRPr sz="1400">
                <a:solidFill>
                  <a:srgbClr val="000000"/>
                </a:solidFill>
                <a:latin typeface="Century Gothic"/>
                <a:ea typeface="Century Gothic"/>
                <a:cs typeface="Century Gothic"/>
                <a:sym typeface="Century Gothic"/>
              </a:defRPr>
            </a:lvl1pPr>
          </a:lstStyle>
          <a:p>
            <a:endParaRPr/>
          </a:p>
        </p:txBody>
      </p:sp>
    </p:spTree>
    <p:extLst>
      <p:ext uri="{BB962C8B-B14F-4D97-AF65-F5344CB8AC3E}">
        <p14:creationId xmlns:p14="http://schemas.microsoft.com/office/powerpoint/2010/main" val="390912247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 name="RÅD PÅ VEIEN"/>
          <p:cNvSpPr txBox="1"/>
          <p:nvPr/>
        </p:nvSpPr>
        <p:spPr>
          <a:xfrm>
            <a:off x="476457" y="462490"/>
            <a:ext cx="4082332" cy="7493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VÅR KOMPETANSEPLAN</a:t>
            </a:r>
          </a:p>
          <a:p>
            <a:pPr algn="l" defTabSz="457200">
              <a:defRPr sz="1400" b="1">
                <a:solidFill>
                  <a:srgbClr val="000000"/>
                </a:solidFill>
                <a:latin typeface="Century Gothic"/>
                <a:ea typeface="Century Gothic"/>
                <a:cs typeface="Century Gothic"/>
                <a:sym typeface="Century Gothic"/>
              </a:defRPr>
            </a:pPr>
            <a:r>
              <a:t>Skjema for læringsmål for redaksjon/avdeling</a:t>
            </a:r>
          </a:p>
        </p:txBody>
      </p:sp>
      <p:sp>
        <p:nvSpPr>
          <p:cNvPr id="405" name="Rektangel"/>
          <p:cNvSpPr/>
          <p:nvPr/>
        </p:nvSpPr>
        <p:spPr>
          <a:xfrm>
            <a:off x="534677" y="2770225"/>
            <a:ext cx="11786215" cy="746026"/>
          </a:xfrm>
          <a:prstGeom prst="rect">
            <a:avLst/>
          </a:prstGeom>
          <a:solidFill>
            <a:srgbClr val="E5C1AC"/>
          </a:solidFill>
          <a:ln w="12700">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a:p>
        </p:txBody>
      </p:sp>
      <p:sp>
        <p:nvSpPr>
          <p:cNvPr id="406" name="LEDER:"/>
          <p:cNvSpPr txBox="1"/>
          <p:nvPr/>
        </p:nvSpPr>
        <p:spPr>
          <a:xfrm>
            <a:off x="5614095" y="2948196"/>
            <a:ext cx="652437" cy="3899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LEDER:</a:t>
            </a:r>
          </a:p>
        </p:txBody>
      </p:sp>
      <p:sp>
        <p:nvSpPr>
          <p:cNvPr id="407" name="DATO:"/>
          <p:cNvSpPr txBox="1"/>
          <p:nvPr/>
        </p:nvSpPr>
        <p:spPr>
          <a:xfrm>
            <a:off x="10041278" y="2948196"/>
            <a:ext cx="621167" cy="3899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DATO:</a:t>
            </a:r>
          </a:p>
        </p:txBody>
      </p:sp>
      <p:sp>
        <p:nvSpPr>
          <p:cNvPr id="408" name="AVDELING:"/>
          <p:cNvSpPr txBox="1"/>
          <p:nvPr/>
        </p:nvSpPr>
        <p:spPr>
          <a:xfrm>
            <a:off x="866062" y="2948196"/>
            <a:ext cx="2469192" cy="3899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l" defTabSz="584200">
              <a:defRPr sz="1200">
                <a:solidFill>
                  <a:srgbClr val="FFFFFF"/>
                </a:solidFill>
                <a:latin typeface="Century Gothic"/>
                <a:ea typeface="Century Gothic"/>
                <a:cs typeface="Century Gothic"/>
                <a:sym typeface="Century Gothic"/>
              </a:defRPr>
            </a:lvl1pPr>
          </a:lstStyle>
          <a:p>
            <a:r>
              <a:rPr b="1">
                <a:solidFill>
                  <a:srgbClr val="000000"/>
                </a:solidFill>
              </a:rPr>
              <a:t>AVDELING:</a:t>
            </a:r>
          </a:p>
        </p:txBody>
      </p:sp>
      <p:sp>
        <p:nvSpPr>
          <p:cNvPr id="409" name="Rektangel"/>
          <p:cNvSpPr/>
          <p:nvPr/>
        </p:nvSpPr>
        <p:spPr>
          <a:xfrm>
            <a:off x="540979" y="3590349"/>
            <a:ext cx="11773611" cy="4569071"/>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410" name="Linje"/>
          <p:cNvSpPr/>
          <p:nvPr/>
        </p:nvSpPr>
        <p:spPr>
          <a:xfrm flipV="1">
            <a:off x="5402374" y="3547345"/>
            <a:ext cx="2" cy="4655079"/>
          </a:xfrm>
          <a:prstGeom prst="line">
            <a:avLst/>
          </a:prstGeom>
          <a:ln w="25400">
            <a:solidFill>
              <a:srgbClr val="FFFFFF"/>
            </a:solidFill>
            <a:miter lim="400000"/>
          </a:ln>
        </p:spPr>
        <p:txBody>
          <a:bodyPr lIns="45718" tIns="45718" rIns="45718" bIns="45718"/>
          <a:lstStyle/>
          <a:p>
            <a:endParaRPr/>
          </a:p>
        </p:txBody>
      </p:sp>
      <p:sp>
        <p:nvSpPr>
          <p:cNvPr id="411" name="Linje"/>
          <p:cNvSpPr/>
          <p:nvPr/>
        </p:nvSpPr>
        <p:spPr>
          <a:xfrm flipV="1">
            <a:off x="9734439" y="2704101"/>
            <a:ext cx="2" cy="878274"/>
          </a:xfrm>
          <a:prstGeom prst="line">
            <a:avLst/>
          </a:prstGeom>
          <a:ln w="25400">
            <a:solidFill>
              <a:srgbClr val="FFFFFF"/>
            </a:solidFill>
            <a:miter lim="400000"/>
          </a:ln>
        </p:spPr>
        <p:txBody>
          <a:bodyPr lIns="45718" tIns="45718" rIns="45718" bIns="45718"/>
          <a:lstStyle/>
          <a:p>
            <a:endParaRPr/>
          </a:p>
        </p:txBody>
      </p:sp>
      <p:sp>
        <p:nvSpPr>
          <p:cNvPr id="412" name="Linje"/>
          <p:cNvSpPr/>
          <p:nvPr/>
        </p:nvSpPr>
        <p:spPr>
          <a:xfrm flipV="1">
            <a:off x="5402374" y="2704101"/>
            <a:ext cx="2" cy="878274"/>
          </a:xfrm>
          <a:prstGeom prst="line">
            <a:avLst/>
          </a:prstGeom>
          <a:ln w="25400">
            <a:solidFill>
              <a:srgbClr val="FFFFFF"/>
            </a:solidFill>
            <a:miter lim="400000"/>
          </a:ln>
        </p:spPr>
        <p:txBody>
          <a:bodyPr lIns="45718" tIns="45718" rIns="45718" bIns="45718"/>
          <a:lstStyle/>
          <a:p>
            <a:endParaRPr/>
          </a:p>
        </p:txBody>
      </p:sp>
      <p:sp>
        <p:nvSpPr>
          <p:cNvPr id="413" name="Linje"/>
          <p:cNvSpPr/>
          <p:nvPr/>
        </p:nvSpPr>
        <p:spPr>
          <a:xfrm flipH="1" flipV="1">
            <a:off x="454914" y="4368886"/>
            <a:ext cx="11945740" cy="1"/>
          </a:xfrm>
          <a:prstGeom prst="line">
            <a:avLst/>
          </a:prstGeom>
          <a:ln w="25400">
            <a:solidFill>
              <a:srgbClr val="FFFFFF"/>
            </a:solidFill>
            <a:miter lim="400000"/>
          </a:ln>
        </p:spPr>
        <p:txBody>
          <a:bodyPr lIns="45718" tIns="45718" rIns="45718" bIns="45718"/>
          <a:lstStyle/>
          <a:p>
            <a:endParaRPr/>
          </a:p>
        </p:txBody>
      </p:sp>
      <p:sp>
        <p:nvSpPr>
          <p:cNvPr id="414" name="Strategiske prioriteringer for redaksjonen / avdelingen kommende år:"/>
          <p:cNvSpPr txBox="1"/>
          <p:nvPr/>
        </p:nvSpPr>
        <p:spPr>
          <a:xfrm>
            <a:off x="866063" y="3632454"/>
            <a:ext cx="4196994" cy="6442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l" defTabSz="584200">
              <a:defRPr sz="1200" b="1">
                <a:solidFill>
                  <a:srgbClr val="000000"/>
                </a:solidFill>
                <a:latin typeface="Century Gothic"/>
                <a:ea typeface="Century Gothic"/>
                <a:cs typeface="Century Gothic"/>
                <a:sym typeface="Century Gothic"/>
              </a:defRPr>
            </a:pPr>
            <a:r>
              <a:rPr lang="nb-NO"/>
              <a:t>Strategiske prioriteringer for redaksjonen/ </a:t>
            </a:r>
            <a:br>
              <a:rPr lang="nb-NO"/>
            </a:br>
            <a:r>
              <a:rPr lang="nb-NO"/>
              <a:t>avdelingen kommende år:</a:t>
            </a:r>
          </a:p>
        </p:txBody>
      </p:sp>
      <p:sp>
        <p:nvSpPr>
          <p:cNvPr id="415" name="Prioriterte kompetansebehov for redaksjonen/avdelingen kommende år:"/>
          <p:cNvSpPr txBox="1"/>
          <p:nvPr/>
        </p:nvSpPr>
        <p:spPr>
          <a:xfrm>
            <a:off x="5614095" y="3632454"/>
            <a:ext cx="3960434" cy="6442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l" defTabSz="584200">
              <a:defRPr sz="1200" b="1">
                <a:solidFill>
                  <a:srgbClr val="000000"/>
                </a:solidFill>
                <a:latin typeface="Century Gothic"/>
                <a:ea typeface="Century Gothic"/>
                <a:cs typeface="Century Gothic"/>
                <a:sym typeface="Century Gothic"/>
              </a:defRPr>
            </a:lvl1pPr>
          </a:lstStyle>
          <a:p>
            <a:r>
              <a:rPr lang="nb-NO"/>
              <a:t>Prioriterte kompetansebehov for redaksjonen/avdelingen kommende år:</a:t>
            </a:r>
          </a:p>
        </p:txBody>
      </p:sp>
      <p:sp>
        <p:nvSpPr>
          <p:cNvPr id="416" name="Linje"/>
          <p:cNvSpPr/>
          <p:nvPr/>
        </p:nvSpPr>
        <p:spPr>
          <a:xfrm flipV="1">
            <a:off x="9734439" y="3446308"/>
            <a:ext cx="2" cy="4655079"/>
          </a:xfrm>
          <a:prstGeom prst="line">
            <a:avLst/>
          </a:prstGeom>
          <a:ln w="25400">
            <a:solidFill>
              <a:srgbClr val="FFFFFF"/>
            </a:solidFill>
            <a:miter lim="400000"/>
          </a:ln>
        </p:spPr>
        <p:txBody>
          <a:bodyPr lIns="45718" tIns="45718" rIns="45718" bIns="45718"/>
          <a:lstStyle/>
          <a:p>
            <a:endParaRPr/>
          </a:p>
        </p:txBody>
      </p:sp>
      <p:sp>
        <p:nvSpPr>
          <p:cNvPr id="4" name="Alle foregående steg skal resultere i en kompetanseplan for hver medarbeider. Den enkeltes kompetanseutvikling forankres hos nærmeste leder.…">
            <a:extLst>
              <a:ext uri="{FF2B5EF4-FFF2-40B4-BE49-F238E27FC236}">
                <a16:creationId xmlns:a16="http://schemas.microsoft.com/office/drawing/2014/main" id="{971E9B20-E2B4-07EB-9B64-A8F3A010A7EB}"/>
              </a:ext>
            </a:extLst>
          </p:cNvPr>
          <p:cNvSpPr txBox="1"/>
          <p:nvPr/>
        </p:nvSpPr>
        <p:spPr>
          <a:xfrm>
            <a:off x="463758" y="1751725"/>
            <a:ext cx="9249104"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spAutoFit/>
          </a:bodyPr>
          <a:lstStyle/>
          <a:p>
            <a:pPr algn="l" defTabSz="457200">
              <a:defRPr sz="1400" b="1">
                <a:solidFill>
                  <a:srgbClr val="464646"/>
                </a:solidFill>
                <a:latin typeface="Century Gothic"/>
                <a:ea typeface="Century Gothic"/>
                <a:cs typeface="Century Gothic"/>
                <a:sym typeface="Century Gothic"/>
              </a:defRPr>
            </a:pPr>
            <a:r>
              <a:rPr lang="nb-NO"/>
              <a:t>Dette dokumentet brukes til å planlegge redaksjonens kompetanseutvikling. Forankres med leder/klubb. </a:t>
            </a:r>
          </a:p>
        </p:txBody>
      </p:sp>
      <p:sp>
        <p:nvSpPr>
          <p:cNvPr id="5" name="Oval">
            <a:extLst>
              <a:ext uri="{FF2B5EF4-FFF2-40B4-BE49-F238E27FC236}">
                <a16:creationId xmlns:a16="http://schemas.microsoft.com/office/drawing/2014/main" id="{DFDA8D60-C666-7F5B-4E6E-442CAB0D9179}"/>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6" name="STEG 1">
            <a:extLst>
              <a:ext uri="{FF2B5EF4-FFF2-40B4-BE49-F238E27FC236}">
                <a16:creationId xmlns:a16="http://schemas.microsoft.com/office/drawing/2014/main" id="{6F4A77FF-36DF-CCB0-BBFC-5CCCAEBCBD8A}"/>
              </a:ext>
            </a:extLst>
          </p:cNvPr>
          <p:cNvSpPr txBox="1"/>
          <p:nvPr/>
        </p:nvSpPr>
        <p:spPr>
          <a:xfrm>
            <a:off x="11731094" y="691089"/>
            <a:ext cx="59278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a:t>
            </a:r>
            <a:r>
              <a:rPr lang="nb-NO"/>
              <a:t>3</a:t>
            </a:r>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Rektangel"/>
          <p:cNvSpPr/>
          <p:nvPr/>
        </p:nvSpPr>
        <p:spPr>
          <a:xfrm>
            <a:off x="487120" y="3461280"/>
            <a:ext cx="12143064" cy="1509932"/>
          </a:xfrm>
          <a:prstGeom prst="rect">
            <a:avLst/>
          </a:prstGeom>
          <a:solidFill>
            <a:srgbClr val="F6E9E1"/>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420" name="Rektangel"/>
          <p:cNvSpPr/>
          <p:nvPr/>
        </p:nvSpPr>
        <p:spPr>
          <a:xfrm>
            <a:off x="480457" y="2901901"/>
            <a:ext cx="12143065" cy="558802"/>
          </a:xfrm>
          <a:prstGeom prst="rect">
            <a:avLst/>
          </a:prstGeom>
          <a:solidFill>
            <a:srgbClr val="E5C1AC"/>
          </a:solidFill>
          <a:ln w="12700">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lang="nb-NO" b="1"/>
          </a:p>
        </p:txBody>
      </p:sp>
      <p:sp>
        <p:nvSpPr>
          <p:cNvPr id="421" name="VEDTATT/DATO:"/>
          <p:cNvSpPr txBox="1"/>
          <p:nvPr/>
        </p:nvSpPr>
        <p:spPr>
          <a:xfrm>
            <a:off x="5683717" y="3037671"/>
            <a:ext cx="1253549" cy="2872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lang="nb-NO" b="1">
                <a:solidFill>
                  <a:srgbClr val="000000"/>
                </a:solidFill>
              </a:rPr>
              <a:t>VEDTATT/DATO:</a:t>
            </a:r>
          </a:p>
        </p:txBody>
      </p:sp>
      <p:sp>
        <p:nvSpPr>
          <p:cNvPr id="422" name="SIST OPPDATERT:"/>
          <p:cNvSpPr txBox="1"/>
          <p:nvPr/>
        </p:nvSpPr>
        <p:spPr>
          <a:xfrm>
            <a:off x="9376845" y="3035251"/>
            <a:ext cx="128178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lang="nb-NO" b="1">
                <a:solidFill>
                  <a:srgbClr val="000000"/>
                </a:solidFill>
              </a:rPr>
              <a:t>SIST OPPDATERT:</a:t>
            </a:r>
          </a:p>
        </p:txBody>
      </p:sp>
      <p:sp>
        <p:nvSpPr>
          <p:cNvPr id="423" name="ANSATT:"/>
          <p:cNvSpPr txBox="1"/>
          <p:nvPr/>
        </p:nvSpPr>
        <p:spPr>
          <a:xfrm>
            <a:off x="783282" y="3035251"/>
            <a:ext cx="2256385"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584200">
              <a:defRPr sz="1200">
                <a:solidFill>
                  <a:srgbClr val="FFFFFF"/>
                </a:solidFill>
                <a:latin typeface="Century Gothic"/>
                <a:ea typeface="Century Gothic"/>
                <a:cs typeface="Century Gothic"/>
                <a:sym typeface="Century Gothic"/>
              </a:defRPr>
            </a:lvl1pPr>
          </a:lstStyle>
          <a:p>
            <a:r>
              <a:rPr lang="nb-NO" b="1">
                <a:solidFill>
                  <a:srgbClr val="000000"/>
                </a:solidFill>
              </a:rPr>
              <a:t>ANSATT:</a:t>
            </a:r>
          </a:p>
        </p:txBody>
      </p:sp>
      <p:sp>
        <p:nvSpPr>
          <p:cNvPr id="424" name="Rektangel"/>
          <p:cNvSpPr/>
          <p:nvPr/>
        </p:nvSpPr>
        <p:spPr>
          <a:xfrm>
            <a:off x="486216" y="4384266"/>
            <a:ext cx="12131547" cy="3950709"/>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425" name="Linje"/>
          <p:cNvSpPr/>
          <p:nvPr/>
        </p:nvSpPr>
        <p:spPr>
          <a:xfrm flipV="1">
            <a:off x="3026965" y="4399710"/>
            <a:ext cx="2" cy="4402329"/>
          </a:xfrm>
          <a:prstGeom prst="line">
            <a:avLst/>
          </a:prstGeom>
          <a:ln w="25400">
            <a:solidFill>
              <a:srgbClr val="FFFFFF"/>
            </a:solidFill>
            <a:miter lim="400000"/>
          </a:ln>
        </p:spPr>
        <p:txBody>
          <a:bodyPr lIns="45718" tIns="45718" rIns="45718" bIns="45718"/>
          <a:lstStyle/>
          <a:p>
            <a:endParaRPr lang="nb-NO"/>
          </a:p>
        </p:txBody>
      </p:sp>
      <p:sp>
        <p:nvSpPr>
          <p:cNvPr id="426" name="Linje"/>
          <p:cNvSpPr/>
          <p:nvPr/>
        </p:nvSpPr>
        <p:spPr>
          <a:xfrm flipV="1">
            <a:off x="9154368" y="2852372"/>
            <a:ext cx="1" cy="614306"/>
          </a:xfrm>
          <a:prstGeom prst="line">
            <a:avLst/>
          </a:prstGeom>
          <a:ln w="25400">
            <a:solidFill>
              <a:srgbClr val="FFFFFF"/>
            </a:solidFill>
            <a:miter lim="400000"/>
          </a:ln>
        </p:spPr>
        <p:txBody>
          <a:bodyPr lIns="45718" tIns="45718" rIns="45718" bIns="45718"/>
          <a:lstStyle/>
          <a:p>
            <a:endParaRPr lang="nb-NO"/>
          </a:p>
        </p:txBody>
      </p:sp>
      <p:sp>
        <p:nvSpPr>
          <p:cNvPr id="427" name="Linje"/>
          <p:cNvSpPr/>
          <p:nvPr/>
        </p:nvSpPr>
        <p:spPr>
          <a:xfrm flipV="1">
            <a:off x="5605836" y="2830595"/>
            <a:ext cx="2" cy="657860"/>
          </a:xfrm>
          <a:prstGeom prst="line">
            <a:avLst/>
          </a:prstGeom>
          <a:ln w="25400">
            <a:solidFill>
              <a:srgbClr val="FFFFFF"/>
            </a:solidFill>
            <a:miter lim="400000"/>
          </a:ln>
        </p:spPr>
        <p:txBody>
          <a:bodyPr lIns="45718" tIns="45718" rIns="45718" bIns="45718"/>
          <a:lstStyle/>
          <a:p>
            <a:endParaRPr lang="nb-NO"/>
          </a:p>
        </p:txBody>
      </p:sp>
      <p:sp>
        <p:nvSpPr>
          <p:cNvPr id="428" name="Linje"/>
          <p:cNvSpPr/>
          <p:nvPr/>
        </p:nvSpPr>
        <p:spPr>
          <a:xfrm flipH="1" flipV="1">
            <a:off x="407567" y="4396966"/>
            <a:ext cx="12288844" cy="1"/>
          </a:xfrm>
          <a:prstGeom prst="line">
            <a:avLst/>
          </a:prstGeom>
          <a:ln w="25400">
            <a:solidFill>
              <a:srgbClr val="FFFFFF"/>
            </a:solidFill>
            <a:miter lim="400000"/>
          </a:ln>
        </p:spPr>
        <p:txBody>
          <a:bodyPr lIns="45718" tIns="45718" rIns="45718" bIns="45718"/>
          <a:lstStyle/>
          <a:p>
            <a:endParaRPr lang="nb-NO"/>
          </a:p>
        </p:txBody>
      </p:sp>
      <p:sp>
        <p:nvSpPr>
          <p:cNvPr id="429" name="Linje"/>
          <p:cNvSpPr/>
          <p:nvPr/>
        </p:nvSpPr>
        <p:spPr>
          <a:xfrm flipV="1">
            <a:off x="3026965" y="2852372"/>
            <a:ext cx="2" cy="657859"/>
          </a:xfrm>
          <a:prstGeom prst="line">
            <a:avLst/>
          </a:prstGeom>
          <a:ln w="25400">
            <a:solidFill>
              <a:srgbClr val="FFFFFF"/>
            </a:solidFill>
            <a:miter lim="400000"/>
          </a:ln>
        </p:spPr>
        <p:txBody>
          <a:bodyPr lIns="45718" tIns="45718" rIns="45718" bIns="45718"/>
          <a:lstStyle/>
          <a:p>
            <a:endParaRPr lang="nb-NO"/>
          </a:p>
        </p:txBody>
      </p:sp>
      <p:sp>
        <p:nvSpPr>
          <p:cNvPr id="430" name="LEDER:"/>
          <p:cNvSpPr txBox="1"/>
          <p:nvPr/>
        </p:nvSpPr>
        <p:spPr>
          <a:xfrm>
            <a:off x="3136866" y="3037672"/>
            <a:ext cx="570669" cy="2872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lang="nb-NO" b="1">
                <a:solidFill>
                  <a:srgbClr val="000000"/>
                </a:solidFill>
              </a:rPr>
              <a:t>LEDER:</a:t>
            </a:r>
          </a:p>
        </p:txBody>
      </p:sp>
      <p:sp>
        <p:nvSpPr>
          <p:cNvPr id="431" name="Kort beskrivelse av strategiske mål og prioriterte kompetansebehov."/>
          <p:cNvSpPr txBox="1"/>
          <p:nvPr/>
        </p:nvSpPr>
        <p:spPr>
          <a:xfrm>
            <a:off x="544571" y="3536901"/>
            <a:ext cx="6007270"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a:t>Kort beskrivelse av strategiske mål og prioriterte kompetansebehov.</a:t>
            </a:r>
          </a:p>
        </p:txBody>
      </p:sp>
      <p:sp>
        <p:nvSpPr>
          <p:cNvPr id="432" name="Linje"/>
          <p:cNvSpPr/>
          <p:nvPr/>
        </p:nvSpPr>
        <p:spPr>
          <a:xfrm flipV="1">
            <a:off x="7675872" y="4442385"/>
            <a:ext cx="2" cy="4402329"/>
          </a:xfrm>
          <a:prstGeom prst="line">
            <a:avLst/>
          </a:prstGeom>
          <a:ln w="25400">
            <a:solidFill>
              <a:srgbClr val="FFFFFF"/>
            </a:solidFill>
            <a:miter lim="400000"/>
          </a:ln>
        </p:spPr>
        <p:txBody>
          <a:bodyPr lIns="45718" tIns="45718" rIns="45718" bIns="45718"/>
          <a:lstStyle/>
          <a:p>
            <a:endParaRPr lang="nb-NO"/>
          </a:p>
        </p:txBody>
      </p:sp>
      <p:sp>
        <p:nvSpPr>
          <p:cNvPr id="433" name="Linje"/>
          <p:cNvSpPr/>
          <p:nvPr/>
        </p:nvSpPr>
        <p:spPr>
          <a:xfrm flipH="1" flipV="1">
            <a:off x="407568" y="5834020"/>
            <a:ext cx="12547433" cy="1"/>
          </a:xfrm>
          <a:prstGeom prst="line">
            <a:avLst/>
          </a:prstGeom>
          <a:ln w="25400">
            <a:solidFill>
              <a:srgbClr val="FFFFFF"/>
            </a:solidFill>
            <a:miter lim="400000"/>
          </a:ln>
        </p:spPr>
        <p:txBody>
          <a:bodyPr lIns="45718" tIns="45718" rIns="45718" bIns="45718"/>
          <a:lstStyle/>
          <a:p>
            <a:endParaRPr lang="nb-NO"/>
          </a:p>
        </p:txBody>
      </p:sp>
      <p:sp>
        <p:nvSpPr>
          <p:cNvPr id="434" name="Linje"/>
          <p:cNvSpPr/>
          <p:nvPr/>
        </p:nvSpPr>
        <p:spPr>
          <a:xfrm flipH="1" flipV="1">
            <a:off x="407567" y="6679052"/>
            <a:ext cx="12288844" cy="1"/>
          </a:xfrm>
          <a:prstGeom prst="line">
            <a:avLst/>
          </a:prstGeom>
          <a:ln w="25400">
            <a:solidFill>
              <a:srgbClr val="FFFFFF"/>
            </a:solidFill>
            <a:miter lim="400000"/>
          </a:ln>
        </p:spPr>
        <p:txBody>
          <a:bodyPr lIns="45718" tIns="45718" rIns="45718" bIns="45718"/>
          <a:lstStyle/>
          <a:p>
            <a:endParaRPr lang="nb-NO"/>
          </a:p>
        </p:txBody>
      </p:sp>
      <p:sp>
        <p:nvSpPr>
          <p:cNvPr id="435" name="Linje"/>
          <p:cNvSpPr/>
          <p:nvPr/>
        </p:nvSpPr>
        <p:spPr>
          <a:xfrm flipH="1" flipV="1">
            <a:off x="407568" y="4977632"/>
            <a:ext cx="12547433" cy="1"/>
          </a:xfrm>
          <a:prstGeom prst="line">
            <a:avLst/>
          </a:prstGeom>
          <a:ln w="25400">
            <a:solidFill>
              <a:srgbClr val="FFFFFF"/>
            </a:solidFill>
            <a:miter lim="400000"/>
          </a:ln>
        </p:spPr>
        <p:txBody>
          <a:bodyPr lIns="45718" tIns="45718" rIns="45718" bIns="45718"/>
          <a:lstStyle/>
          <a:p>
            <a:endParaRPr lang="nb-NO"/>
          </a:p>
        </p:txBody>
      </p:sp>
      <p:sp>
        <p:nvSpPr>
          <p:cNvPr id="436" name="Linje"/>
          <p:cNvSpPr/>
          <p:nvPr/>
        </p:nvSpPr>
        <p:spPr>
          <a:xfrm flipH="1" flipV="1">
            <a:off x="407568" y="7524083"/>
            <a:ext cx="12288843" cy="1"/>
          </a:xfrm>
          <a:prstGeom prst="line">
            <a:avLst/>
          </a:prstGeom>
          <a:ln w="25400">
            <a:solidFill>
              <a:srgbClr val="FFFFFF"/>
            </a:solidFill>
            <a:miter lim="400000"/>
          </a:ln>
        </p:spPr>
        <p:txBody>
          <a:bodyPr lIns="45718" tIns="45718" rIns="45718" bIns="45718"/>
          <a:lstStyle/>
          <a:p>
            <a:endParaRPr lang="nb-NO"/>
          </a:p>
        </p:txBody>
      </p:sp>
      <p:sp>
        <p:nvSpPr>
          <p:cNvPr id="437" name="MÅL:"/>
          <p:cNvSpPr txBox="1"/>
          <p:nvPr/>
        </p:nvSpPr>
        <p:spPr>
          <a:xfrm>
            <a:off x="826933" y="4533040"/>
            <a:ext cx="1943101"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rPr lang="nb-NO"/>
              <a:t>LÆRINGSMÅL:</a:t>
            </a:r>
          </a:p>
        </p:txBody>
      </p:sp>
      <p:sp>
        <p:nvSpPr>
          <p:cNvPr id="438" name="TILTAK:"/>
          <p:cNvSpPr txBox="1"/>
          <p:nvPr/>
        </p:nvSpPr>
        <p:spPr>
          <a:xfrm>
            <a:off x="4900269" y="4538901"/>
            <a:ext cx="673700"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rPr lang="nb-NO"/>
              <a:t>TILTAK:</a:t>
            </a:r>
          </a:p>
        </p:txBody>
      </p:sp>
      <p:sp>
        <p:nvSpPr>
          <p:cNvPr id="439" name="GJENNOMFØRT"/>
          <p:cNvSpPr txBox="1"/>
          <p:nvPr/>
        </p:nvSpPr>
        <p:spPr>
          <a:xfrm>
            <a:off x="10816330" y="4537627"/>
            <a:ext cx="2533187"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rPr lang="nb-NO"/>
              <a:t>GJENNOMFØRT</a:t>
            </a:r>
          </a:p>
        </p:txBody>
      </p:sp>
      <p:sp>
        <p:nvSpPr>
          <p:cNvPr id="440" name="TIDSROM:"/>
          <p:cNvSpPr txBox="1"/>
          <p:nvPr/>
        </p:nvSpPr>
        <p:spPr>
          <a:xfrm>
            <a:off x="7562403" y="4537634"/>
            <a:ext cx="1281784"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defRPr sz="1200" b="1">
                <a:solidFill>
                  <a:srgbClr val="000000"/>
                </a:solidFill>
                <a:latin typeface="Century Gothic"/>
                <a:ea typeface="Century Gothic"/>
                <a:cs typeface="Century Gothic"/>
                <a:sym typeface="Century Gothic"/>
              </a:defRPr>
            </a:lvl1pPr>
          </a:lstStyle>
          <a:p>
            <a:r>
              <a:rPr lang="nb-NO"/>
              <a:t>TIDSROM:</a:t>
            </a:r>
          </a:p>
        </p:txBody>
      </p:sp>
      <p:sp>
        <p:nvSpPr>
          <p:cNvPr id="441" name="Linje"/>
          <p:cNvSpPr/>
          <p:nvPr/>
        </p:nvSpPr>
        <p:spPr>
          <a:xfrm flipV="1">
            <a:off x="10542353" y="4384266"/>
            <a:ext cx="2" cy="4402329"/>
          </a:xfrm>
          <a:prstGeom prst="line">
            <a:avLst/>
          </a:prstGeom>
          <a:ln w="25400">
            <a:solidFill>
              <a:srgbClr val="FFFFFF"/>
            </a:solidFill>
            <a:miter lim="400000"/>
          </a:ln>
        </p:spPr>
        <p:txBody>
          <a:bodyPr lIns="45718" tIns="45718" rIns="45718" bIns="45718"/>
          <a:lstStyle/>
          <a:p>
            <a:endParaRPr lang="nb-NO"/>
          </a:p>
        </p:txBody>
      </p:sp>
      <p:sp>
        <p:nvSpPr>
          <p:cNvPr id="442" name="Linje"/>
          <p:cNvSpPr/>
          <p:nvPr/>
        </p:nvSpPr>
        <p:spPr>
          <a:xfrm flipV="1">
            <a:off x="9123148" y="4442385"/>
            <a:ext cx="2" cy="4402329"/>
          </a:xfrm>
          <a:prstGeom prst="line">
            <a:avLst/>
          </a:prstGeom>
          <a:ln w="25400">
            <a:solidFill>
              <a:srgbClr val="FFFFFF"/>
            </a:solidFill>
            <a:miter lim="400000"/>
          </a:ln>
        </p:spPr>
        <p:txBody>
          <a:bodyPr lIns="45718" tIns="45718" rIns="45718" bIns="45718"/>
          <a:lstStyle/>
          <a:p>
            <a:endParaRPr lang="nb-NO"/>
          </a:p>
        </p:txBody>
      </p:sp>
      <p:sp>
        <p:nvSpPr>
          <p:cNvPr id="443" name="ANSVAR:"/>
          <p:cNvSpPr txBox="1"/>
          <p:nvPr/>
        </p:nvSpPr>
        <p:spPr>
          <a:xfrm>
            <a:off x="9036967" y="4537634"/>
            <a:ext cx="1281784"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defRPr sz="1200" b="1">
                <a:solidFill>
                  <a:srgbClr val="000000"/>
                </a:solidFill>
                <a:latin typeface="Century Gothic"/>
                <a:ea typeface="Century Gothic"/>
                <a:cs typeface="Century Gothic"/>
                <a:sym typeface="Century Gothic"/>
              </a:defRPr>
            </a:lvl1pPr>
          </a:lstStyle>
          <a:p>
            <a:r>
              <a:rPr lang="nb-NO"/>
              <a:t>ANSVAR:</a:t>
            </a:r>
          </a:p>
        </p:txBody>
      </p:sp>
      <p:sp>
        <p:nvSpPr>
          <p:cNvPr id="444" name="RÅD PÅ VEIEN"/>
          <p:cNvSpPr txBox="1"/>
          <p:nvPr/>
        </p:nvSpPr>
        <p:spPr>
          <a:xfrm>
            <a:off x="476457" y="462490"/>
            <a:ext cx="4046564" cy="7493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MIN KOMPETANSEPLAN</a:t>
            </a:r>
          </a:p>
          <a:p>
            <a:pPr algn="l" defTabSz="457200">
              <a:defRPr sz="1400" b="1">
                <a:solidFill>
                  <a:srgbClr val="000000"/>
                </a:solidFill>
                <a:latin typeface="Century Gothic"/>
                <a:ea typeface="Century Gothic"/>
                <a:cs typeface="Century Gothic"/>
                <a:sym typeface="Century Gothic"/>
              </a:defRPr>
            </a:pPr>
            <a:r>
              <a:rPr lang="nb-NO"/>
              <a:t>Individuelt skjema for læringsmål</a:t>
            </a:r>
          </a:p>
        </p:txBody>
      </p:sp>
      <p:sp>
        <p:nvSpPr>
          <p:cNvPr id="2" name="Alle foregående steg skal resultere i en kompetanseplan for hver medarbeider. Den enkeltes kompetanseutvikling forankres hos nærmeste leder.…">
            <a:extLst>
              <a:ext uri="{FF2B5EF4-FFF2-40B4-BE49-F238E27FC236}">
                <a16:creationId xmlns:a16="http://schemas.microsoft.com/office/drawing/2014/main" id="{4BF6D68A-39D5-2DDB-455D-44E17DE8C535}"/>
              </a:ext>
            </a:extLst>
          </p:cNvPr>
          <p:cNvSpPr txBox="1"/>
          <p:nvPr/>
        </p:nvSpPr>
        <p:spPr>
          <a:xfrm>
            <a:off x="463758" y="1644004"/>
            <a:ext cx="9249104" cy="5334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spAutoFit/>
          </a:bodyPr>
          <a:lstStyle/>
          <a:p>
            <a:pPr algn="l" defTabSz="457200">
              <a:defRPr sz="1400" b="1">
                <a:solidFill>
                  <a:srgbClr val="464646"/>
                </a:solidFill>
                <a:latin typeface="Century Gothic"/>
                <a:ea typeface="Century Gothic"/>
                <a:cs typeface="Century Gothic"/>
                <a:sym typeface="Century Gothic"/>
              </a:defRPr>
            </a:pPr>
            <a:r>
              <a:rPr lang="nb-NO"/>
              <a:t>Dette dokumentet brukes til å planlegge din kompetanseutvikling. Forankres med leder og brukes i medarbeidersamtaler og utviklingsarbeid.   </a:t>
            </a:r>
          </a:p>
        </p:txBody>
      </p:sp>
      <p:sp>
        <p:nvSpPr>
          <p:cNvPr id="3" name="Oval">
            <a:extLst>
              <a:ext uri="{FF2B5EF4-FFF2-40B4-BE49-F238E27FC236}">
                <a16:creationId xmlns:a16="http://schemas.microsoft.com/office/drawing/2014/main" id="{D7FE653F-196B-2ED8-275A-75ED359BF131}"/>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4" name="STEG 1">
            <a:extLst>
              <a:ext uri="{FF2B5EF4-FFF2-40B4-BE49-F238E27FC236}">
                <a16:creationId xmlns:a16="http://schemas.microsoft.com/office/drawing/2014/main" id="{EEDFE314-31F9-0C94-03FC-5ACBB29EFD00}"/>
              </a:ext>
            </a:extLst>
          </p:cNvPr>
          <p:cNvSpPr txBox="1"/>
          <p:nvPr/>
        </p:nvSpPr>
        <p:spPr>
          <a:xfrm>
            <a:off x="11731094" y="691089"/>
            <a:ext cx="59278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3</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0D174667-18B6-3B04-CB7C-AA72C86809CA}"/>
              </a:ext>
            </a:extLst>
          </p:cNvPr>
          <p:cNvPicPr>
            <a:picLocks noChangeAspect="1"/>
          </p:cNvPicPr>
          <p:nvPr/>
        </p:nvPicPr>
        <p:blipFill>
          <a:blip r:embed="rId2">
            <a:alphaModFix amt="10000"/>
          </a:blip>
          <a:stretch>
            <a:fillRect/>
          </a:stretch>
        </p:blipFill>
        <p:spPr>
          <a:xfrm>
            <a:off x="4070791" y="2238010"/>
            <a:ext cx="4555124" cy="4667594"/>
          </a:xfrm>
          <a:prstGeom prst="rect">
            <a:avLst/>
          </a:prstGeom>
        </p:spPr>
      </p:pic>
      <p:sp>
        <p:nvSpPr>
          <p:cNvPr id="3" name="Linje">
            <a:extLst>
              <a:ext uri="{FF2B5EF4-FFF2-40B4-BE49-F238E27FC236}">
                <a16:creationId xmlns:a16="http://schemas.microsoft.com/office/drawing/2014/main" id="{9B3DC11E-B60A-8838-5CDC-19B54BD281B5}"/>
              </a:ext>
            </a:extLst>
          </p:cNvPr>
          <p:cNvSpPr/>
          <p:nvPr/>
        </p:nvSpPr>
        <p:spPr>
          <a:xfrm>
            <a:off x="3038743" y="5371047"/>
            <a:ext cx="6624205" cy="1"/>
          </a:xfrm>
          <a:prstGeom prst="line">
            <a:avLst/>
          </a:prstGeom>
          <a:ln w="25400">
            <a:solidFill>
              <a:srgbClr val="FFFFFF"/>
            </a:solidFill>
            <a:miter lim="400000"/>
          </a:ln>
        </p:spPr>
        <p:txBody>
          <a:bodyPr lIns="45718" tIns="45718" rIns="45718" bIns="45718"/>
          <a:lstStyle/>
          <a:p>
            <a:endParaRPr lang="nb-NO"/>
          </a:p>
        </p:txBody>
      </p:sp>
      <p:sp>
        <p:nvSpPr>
          <p:cNvPr id="4" name="Januar">
            <a:extLst>
              <a:ext uri="{FF2B5EF4-FFF2-40B4-BE49-F238E27FC236}">
                <a16:creationId xmlns:a16="http://schemas.microsoft.com/office/drawing/2014/main" id="{3ACB2F5C-C221-870E-B619-DD59CCDF6930}"/>
              </a:ext>
            </a:extLst>
          </p:cNvPr>
          <p:cNvSpPr txBox="1"/>
          <p:nvPr/>
        </p:nvSpPr>
        <p:spPr>
          <a:xfrm>
            <a:off x="7225817" y="2228900"/>
            <a:ext cx="627386"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Januar</a:t>
            </a:r>
          </a:p>
        </p:txBody>
      </p:sp>
      <p:sp>
        <p:nvSpPr>
          <p:cNvPr id="5" name="Februar">
            <a:extLst>
              <a:ext uri="{FF2B5EF4-FFF2-40B4-BE49-F238E27FC236}">
                <a16:creationId xmlns:a16="http://schemas.microsoft.com/office/drawing/2014/main" id="{75A0AAF6-1BBC-FCC3-4F2D-1F116E59A425}"/>
              </a:ext>
            </a:extLst>
          </p:cNvPr>
          <p:cNvSpPr txBox="1"/>
          <p:nvPr/>
        </p:nvSpPr>
        <p:spPr>
          <a:xfrm>
            <a:off x="8542925" y="3003622"/>
            <a:ext cx="679625"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Februar</a:t>
            </a:r>
          </a:p>
        </p:txBody>
      </p:sp>
      <p:sp>
        <p:nvSpPr>
          <p:cNvPr id="6" name="Mars">
            <a:extLst>
              <a:ext uri="{FF2B5EF4-FFF2-40B4-BE49-F238E27FC236}">
                <a16:creationId xmlns:a16="http://schemas.microsoft.com/office/drawing/2014/main" id="{413F3512-E337-51F0-47AC-E264D26C113C}"/>
              </a:ext>
            </a:extLst>
          </p:cNvPr>
          <p:cNvSpPr txBox="1"/>
          <p:nvPr/>
        </p:nvSpPr>
        <p:spPr>
          <a:xfrm>
            <a:off x="9316537" y="4211130"/>
            <a:ext cx="463451"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Mars</a:t>
            </a:r>
          </a:p>
        </p:txBody>
      </p:sp>
      <p:sp>
        <p:nvSpPr>
          <p:cNvPr id="7" name="April">
            <a:extLst>
              <a:ext uri="{FF2B5EF4-FFF2-40B4-BE49-F238E27FC236}">
                <a16:creationId xmlns:a16="http://schemas.microsoft.com/office/drawing/2014/main" id="{9ADE96F8-433E-90D5-FE8E-A70A5E5E7316}"/>
              </a:ext>
            </a:extLst>
          </p:cNvPr>
          <p:cNvSpPr txBox="1"/>
          <p:nvPr/>
        </p:nvSpPr>
        <p:spPr>
          <a:xfrm>
            <a:off x="9329336" y="5469176"/>
            <a:ext cx="43785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April</a:t>
            </a:r>
          </a:p>
        </p:txBody>
      </p:sp>
      <p:sp>
        <p:nvSpPr>
          <p:cNvPr id="8" name="Mai">
            <a:extLst>
              <a:ext uri="{FF2B5EF4-FFF2-40B4-BE49-F238E27FC236}">
                <a16:creationId xmlns:a16="http://schemas.microsoft.com/office/drawing/2014/main" id="{D3AC5193-DE31-6579-EF64-89AC3C613AB6}"/>
              </a:ext>
            </a:extLst>
          </p:cNvPr>
          <p:cNvSpPr txBox="1"/>
          <p:nvPr/>
        </p:nvSpPr>
        <p:spPr>
          <a:xfrm>
            <a:off x="8688255" y="6613503"/>
            <a:ext cx="38896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Mai</a:t>
            </a:r>
          </a:p>
        </p:txBody>
      </p:sp>
      <p:sp>
        <p:nvSpPr>
          <p:cNvPr id="9" name="Juni">
            <a:extLst>
              <a:ext uri="{FF2B5EF4-FFF2-40B4-BE49-F238E27FC236}">
                <a16:creationId xmlns:a16="http://schemas.microsoft.com/office/drawing/2014/main" id="{0FAB541B-DF61-02C4-0A57-F9B56022B32C}"/>
              </a:ext>
            </a:extLst>
          </p:cNvPr>
          <p:cNvSpPr txBox="1"/>
          <p:nvPr/>
        </p:nvSpPr>
        <p:spPr>
          <a:xfrm>
            <a:off x="7319370" y="7263150"/>
            <a:ext cx="403846"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Juni</a:t>
            </a:r>
          </a:p>
        </p:txBody>
      </p:sp>
      <p:sp>
        <p:nvSpPr>
          <p:cNvPr id="10" name="Juli">
            <a:extLst>
              <a:ext uri="{FF2B5EF4-FFF2-40B4-BE49-F238E27FC236}">
                <a16:creationId xmlns:a16="http://schemas.microsoft.com/office/drawing/2014/main" id="{44B89371-3A7C-3515-818C-377F3FA670A3}"/>
              </a:ext>
            </a:extLst>
          </p:cNvPr>
          <p:cNvSpPr txBox="1"/>
          <p:nvPr/>
        </p:nvSpPr>
        <p:spPr>
          <a:xfrm>
            <a:off x="5009692" y="7263150"/>
            <a:ext cx="34141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Juli</a:t>
            </a:r>
          </a:p>
        </p:txBody>
      </p:sp>
      <p:sp>
        <p:nvSpPr>
          <p:cNvPr id="11" name="August">
            <a:extLst>
              <a:ext uri="{FF2B5EF4-FFF2-40B4-BE49-F238E27FC236}">
                <a16:creationId xmlns:a16="http://schemas.microsoft.com/office/drawing/2014/main" id="{27020C9A-0D8D-C984-2760-D052ED758F7A}"/>
              </a:ext>
            </a:extLst>
          </p:cNvPr>
          <p:cNvSpPr txBox="1"/>
          <p:nvPr/>
        </p:nvSpPr>
        <p:spPr>
          <a:xfrm>
            <a:off x="3596359" y="6613503"/>
            <a:ext cx="625674"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August</a:t>
            </a:r>
          </a:p>
        </p:txBody>
      </p:sp>
      <p:sp>
        <p:nvSpPr>
          <p:cNvPr id="12" name="September">
            <a:extLst>
              <a:ext uri="{FF2B5EF4-FFF2-40B4-BE49-F238E27FC236}">
                <a16:creationId xmlns:a16="http://schemas.microsoft.com/office/drawing/2014/main" id="{7711CEE0-52B1-7C15-F516-038A1125A634}"/>
              </a:ext>
            </a:extLst>
          </p:cNvPr>
          <p:cNvSpPr txBox="1"/>
          <p:nvPr/>
        </p:nvSpPr>
        <p:spPr>
          <a:xfrm>
            <a:off x="2630286" y="5469176"/>
            <a:ext cx="935684"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September</a:t>
            </a:r>
          </a:p>
        </p:txBody>
      </p:sp>
      <p:sp>
        <p:nvSpPr>
          <p:cNvPr id="13" name="Oktober">
            <a:extLst>
              <a:ext uri="{FF2B5EF4-FFF2-40B4-BE49-F238E27FC236}">
                <a16:creationId xmlns:a16="http://schemas.microsoft.com/office/drawing/2014/main" id="{84963F53-B8C5-24F8-18F5-D78818F7C7E8}"/>
              </a:ext>
            </a:extLst>
          </p:cNvPr>
          <p:cNvSpPr txBox="1"/>
          <p:nvPr/>
        </p:nvSpPr>
        <p:spPr>
          <a:xfrm>
            <a:off x="2542749" y="4211130"/>
            <a:ext cx="723529"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Oktober</a:t>
            </a:r>
          </a:p>
        </p:txBody>
      </p:sp>
      <p:sp>
        <p:nvSpPr>
          <p:cNvPr id="14" name="November">
            <a:extLst>
              <a:ext uri="{FF2B5EF4-FFF2-40B4-BE49-F238E27FC236}">
                <a16:creationId xmlns:a16="http://schemas.microsoft.com/office/drawing/2014/main" id="{37AAB798-E71B-11E1-C08D-70B99BCB55A5}"/>
              </a:ext>
            </a:extLst>
          </p:cNvPr>
          <p:cNvSpPr txBox="1"/>
          <p:nvPr/>
        </p:nvSpPr>
        <p:spPr>
          <a:xfrm>
            <a:off x="3145298" y="3003622"/>
            <a:ext cx="90212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November</a:t>
            </a:r>
          </a:p>
        </p:txBody>
      </p:sp>
      <p:sp>
        <p:nvSpPr>
          <p:cNvPr id="15" name="Desember">
            <a:extLst>
              <a:ext uri="{FF2B5EF4-FFF2-40B4-BE49-F238E27FC236}">
                <a16:creationId xmlns:a16="http://schemas.microsoft.com/office/drawing/2014/main" id="{0D22BBE7-B3F6-4D97-F09E-8836C7C5CE6E}"/>
              </a:ext>
            </a:extLst>
          </p:cNvPr>
          <p:cNvSpPr txBox="1"/>
          <p:nvPr/>
        </p:nvSpPr>
        <p:spPr>
          <a:xfrm>
            <a:off x="4770870" y="2228901"/>
            <a:ext cx="876747"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Desember</a:t>
            </a:r>
          </a:p>
        </p:txBody>
      </p:sp>
      <p:sp>
        <p:nvSpPr>
          <p:cNvPr id="16" name="Avrundet rektangel">
            <a:extLst>
              <a:ext uri="{FF2B5EF4-FFF2-40B4-BE49-F238E27FC236}">
                <a16:creationId xmlns:a16="http://schemas.microsoft.com/office/drawing/2014/main" id="{1E69EF17-4E4E-DCD3-035A-48F7E656AA8F}"/>
              </a:ext>
            </a:extLst>
          </p:cNvPr>
          <p:cNvSpPr/>
          <p:nvPr/>
        </p:nvSpPr>
        <p:spPr>
          <a:xfrm>
            <a:off x="6938452" y="2632656"/>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Sett målene for din avdeling</a:t>
            </a:r>
          </a:p>
        </p:txBody>
      </p:sp>
      <p:sp>
        <p:nvSpPr>
          <p:cNvPr id="17" name="Avrundet rektangel">
            <a:extLst>
              <a:ext uri="{FF2B5EF4-FFF2-40B4-BE49-F238E27FC236}">
                <a16:creationId xmlns:a16="http://schemas.microsoft.com/office/drawing/2014/main" id="{A914794E-9C27-1D54-E6D1-E9F55CE33C0D}"/>
              </a:ext>
            </a:extLst>
          </p:cNvPr>
          <p:cNvSpPr/>
          <p:nvPr/>
        </p:nvSpPr>
        <p:spPr>
          <a:xfrm>
            <a:off x="7816567" y="3713970"/>
            <a:ext cx="130392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Drøfting mellom  </a:t>
            </a:r>
            <a:br>
              <a:rPr lang="nb-NO" sz="1050"/>
            </a:br>
            <a:r>
              <a:rPr lang="nb-NO" sz="1050"/>
              <a:t>ledelse/klubb(er) </a:t>
            </a:r>
            <a:br>
              <a:rPr lang="nb-NO" sz="1050"/>
            </a:br>
            <a:r>
              <a:rPr lang="nb-NO" sz="1050"/>
              <a:t>*se slide x </a:t>
            </a:r>
          </a:p>
        </p:txBody>
      </p:sp>
      <p:sp>
        <p:nvSpPr>
          <p:cNvPr id="18" name="Avrundet rektangel">
            <a:extLst>
              <a:ext uri="{FF2B5EF4-FFF2-40B4-BE49-F238E27FC236}">
                <a16:creationId xmlns:a16="http://schemas.microsoft.com/office/drawing/2014/main" id="{6C8CE650-568E-46DF-7EC8-5EBDE6042E09}"/>
              </a:ext>
            </a:extLst>
          </p:cNvPr>
          <p:cNvSpPr/>
          <p:nvPr/>
        </p:nvSpPr>
        <p:spPr>
          <a:xfrm>
            <a:off x="7520589" y="5068151"/>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Kartlegge, planlegge for læring</a:t>
            </a:r>
          </a:p>
        </p:txBody>
      </p:sp>
      <p:sp>
        <p:nvSpPr>
          <p:cNvPr id="19" name="Avrundet rektangel">
            <a:extLst>
              <a:ext uri="{FF2B5EF4-FFF2-40B4-BE49-F238E27FC236}">
                <a16:creationId xmlns:a16="http://schemas.microsoft.com/office/drawing/2014/main" id="{3961D151-855F-1A29-4A48-3E3219D39815}"/>
              </a:ext>
            </a:extLst>
          </p:cNvPr>
          <p:cNvSpPr/>
          <p:nvPr/>
        </p:nvSpPr>
        <p:spPr>
          <a:xfrm>
            <a:off x="6624798" y="6232567"/>
            <a:ext cx="1538669" cy="969659"/>
          </a:xfrm>
          <a:prstGeom prst="roundRect">
            <a:avLst>
              <a:gd name="adj" fmla="val 10490"/>
            </a:avLst>
          </a:prstGeom>
          <a:solidFill>
            <a:srgbClr val="7A2B1F"/>
          </a:solidFill>
          <a:ln w="12700">
            <a:miter lim="400000"/>
          </a:ln>
        </p:spPr>
        <p:txBody>
          <a:bodyPr lIns="50800" tIns="50800" rIns="50800" bIns="50800" anchor="ctr"/>
          <a:lstStyle/>
          <a:p>
            <a:r>
              <a:rPr lang="nb-NO" sz="1000" b="1">
                <a:solidFill>
                  <a:schemeClr val="bg1"/>
                </a:solidFill>
                <a:latin typeface="Century Gothic" panose="020B0502020202020204" pitchFamily="34" charset="0"/>
              </a:rPr>
              <a:t>Medarbeidersamtale, planlegge individuelle og kollektive utviklingsløp</a:t>
            </a:r>
          </a:p>
        </p:txBody>
      </p:sp>
      <p:sp>
        <p:nvSpPr>
          <p:cNvPr id="20" name="Avrundet rektangel">
            <a:extLst>
              <a:ext uri="{FF2B5EF4-FFF2-40B4-BE49-F238E27FC236}">
                <a16:creationId xmlns:a16="http://schemas.microsoft.com/office/drawing/2014/main" id="{E1CDC293-98BD-0EE2-3E20-5F491A5C9E22}"/>
              </a:ext>
            </a:extLst>
          </p:cNvPr>
          <p:cNvSpPr/>
          <p:nvPr/>
        </p:nvSpPr>
        <p:spPr>
          <a:xfrm>
            <a:off x="4600962" y="6232567"/>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Tiltak og planer, budsjettering</a:t>
            </a:r>
          </a:p>
        </p:txBody>
      </p:sp>
      <p:sp>
        <p:nvSpPr>
          <p:cNvPr id="21" name="Avrundet rektangel">
            <a:extLst>
              <a:ext uri="{FF2B5EF4-FFF2-40B4-BE49-F238E27FC236}">
                <a16:creationId xmlns:a16="http://schemas.microsoft.com/office/drawing/2014/main" id="{DCF708E0-44E9-11CC-0861-371082A91EBB}"/>
              </a:ext>
            </a:extLst>
          </p:cNvPr>
          <p:cNvSpPr/>
          <p:nvPr/>
        </p:nvSpPr>
        <p:spPr>
          <a:xfrm>
            <a:off x="3720280" y="5068151"/>
            <a:ext cx="130392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Kompetansemøte </a:t>
            </a:r>
            <a:br>
              <a:rPr lang="nb-NO" sz="1050"/>
            </a:br>
            <a:r>
              <a:rPr lang="nb-NO" sz="1050"/>
              <a:t>ledelse/klubb(er)</a:t>
            </a:r>
          </a:p>
        </p:txBody>
      </p:sp>
      <p:sp>
        <p:nvSpPr>
          <p:cNvPr id="22" name="Avrundet rektangel">
            <a:extLst>
              <a:ext uri="{FF2B5EF4-FFF2-40B4-BE49-F238E27FC236}">
                <a16:creationId xmlns:a16="http://schemas.microsoft.com/office/drawing/2014/main" id="{8F2A9331-AACD-5A3F-67E9-A66E74A6C736}"/>
              </a:ext>
            </a:extLst>
          </p:cNvPr>
          <p:cNvSpPr/>
          <p:nvPr/>
        </p:nvSpPr>
        <p:spPr>
          <a:xfrm>
            <a:off x="3565970" y="3710910"/>
            <a:ext cx="166468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Kompetansesamtale</a:t>
            </a:r>
            <a:br>
              <a:rPr lang="nb-NO" sz="1050"/>
            </a:br>
            <a:r>
              <a:rPr lang="nb-NO" sz="1050"/>
              <a:t>medarbeider</a:t>
            </a:r>
          </a:p>
        </p:txBody>
      </p:sp>
      <p:sp>
        <p:nvSpPr>
          <p:cNvPr id="23" name="Avrundet rektangel">
            <a:extLst>
              <a:ext uri="{FF2B5EF4-FFF2-40B4-BE49-F238E27FC236}">
                <a16:creationId xmlns:a16="http://schemas.microsoft.com/office/drawing/2014/main" id="{CD39EDC5-3D78-4AD9-070F-4F0453CB9333}"/>
              </a:ext>
            </a:extLst>
          </p:cNvPr>
          <p:cNvSpPr/>
          <p:nvPr/>
        </p:nvSpPr>
        <p:spPr>
          <a:xfrm>
            <a:off x="4543437" y="2643452"/>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Iverksette / gjennomføre</a:t>
            </a:r>
          </a:p>
        </p:txBody>
      </p:sp>
      <p:sp>
        <p:nvSpPr>
          <p:cNvPr id="24" name="RÅD PÅ VEIEN">
            <a:extLst>
              <a:ext uri="{FF2B5EF4-FFF2-40B4-BE49-F238E27FC236}">
                <a16:creationId xmlns:a16="http://schemas.microsoft.com/office/drawing/2014/main" id="{2420C8E5-2800-84C7-7FDD-52EDA1B349A0}"/>
              </a:ext>
            </a:extLst>
          </p:cNvPr>
          <p:cNvSpPr txBox="1"/>
          <p:nvPr/>
        </p:nvSpPr>
        <p:spPr>
          <a:xfrm>
            <a:off x="476457" y="570401"/>
            <a:ext cx="5414944" cy="5334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«ÅRSHJUL»  - PROSJEKTPERIODE</a:t>
            </a:r>
          </a:p>
        </p:txBody>
      </p:sp>
      <p:sp>
        <p:nvSpPr>
          <p:cNvPr id="25" name="Oval">
            <a:extLst>
              <a:ext uri="{FF2B5EF4-FFF2-40B4-BE49-F238E27FC236}">
                <a16:creationId xmlns:a16="http://schemas.microsoft.com/office/drawing/2014/main" id="{A15ADC46-461C-E556-6473-03958B833012}"/>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26" name="STEG 1">
            <a:extLst>
              <a:ext uri="{FF2B5EF4-FFF2-40B4-BE49-F238E27FC236}">
                <a16:creationId xmlns:a16="http://schemas.microsoft.com/office/drawing/2014/main" id="{17B42F77-FB22-9BD5-8CB6-CE46B4B98493}"/>
              </a:ext>
            </a:extLst>
          </p:cNvPr>
          <p:cNvSpPr txBox="1"/>
          <p:nvPr/>
        </p:nvSpPr>
        <p:spPr>
          <a:xfrm>
            <a:off x="11731094" y="691089"/>
            <a:ext cx="592783" cy="292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4</a:t>
            </a:r>
          </a:p>
        </p:txBody>
      </p:sp>
    </p:spTree>
    <p:extLst>
      <p:ext uri="{BB962C8B-B14F-4D97-AF65-F5344CB8AC3E}">
        <p14:creationId xmlns:p14="http://schemas.microsoft.com/office/powerpoint/2010/main" val="102365734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DD7DF6F-CED0-05A7-9FF9-A4A1150CE66B}"/>
              </a:ext>
            </a:extLst>
          </p:cNvPr>
          <p:cNvSpPr/>
          <p:nvPr/>
        </p:nvSpPr>
        <p:spPr>
          <a:xfrm>
            <a:off x="575847" y="1590261"/>
            <a:ext cx="11768552" cy="6897228"/>
          </a:xfrm>
          <a:custGeom>
            <a:avLst/>
            <a:gdLst>
              <a:gd name="connsiteX0" fmla="*/ 0 w 11768552"/>
              <a:gd name="connsiteY0" fmla="*/ 0 h 6897228"/>
              <a:gd name="connsiteX1" fmla="*/ 706113 w 11768552"/>
              <a:gd name="connsiteY1" fmla="*/ 0 h 6897228"/>
              <a:gd name="connsiteX2" fmla="*/ 1176855 w 11768552"/>
              <a:gd name="connsiteY2" fmla="*/ 0 h 6897228"/>
              <a:gd name="connsiteX3" fmla="*/ 1412226 w 11768552"/>
              <a:gd name="connsiteY3" fmla="*/ 0 h 6897228"/>
              <a:gd name="connsiteX4" fmla="*/ 1882968 w 11768552"/>
              <a:gd name="connsiteY4" fmla="*/ 0 h 6897228"/>
              <a:gd name="connsiteX5" fmla="*/ 2589081 w 11768552"/>
              <a:gd name="connsiteY5" fmla="*/ 0 h 6897228"/>
              <a:gd name="connsiteX6" fmla="*/ 3412880 w 11768552"/>
              <a:gd name="connsiteY6" fmla="*/ 0 h 6897228"/>
              <a:gd name="connsiteX7" fmla="*/ 3648251 w 11768552"/>
              <a:gd name="connsiteY7" fmla="*/ 0 h 6897228"/>
              <a:gd name="connsiteX8" fmla="*/ 3883622 w 11768552"/>
              <a:gd name="connsiteY8" fmla="*/ 0 h 6897228"/>
              <a:gd name="connsiteX9" fmla="*/ 4707421 w 11768552"/>
              <a:gd name="connsiteY9" fmla="*/ 0 h 6897228"/>
              <a:gd name="connsiteX10" fmla="*/ 4942792 w 11768552"/>
              <a:gd name="connsiteY10" fmla="*/ 0 h 6897228"/>
              <a:gd name="connsiteX11" fmla="*/ 5531219 w 11768552"/>
              <a:gd name="connsiteY11" fmla="*/ 0 h 6897228"/>
              <a:gd name="connsiteX12" fmla="*/ 5884276 w 11768552"/>
              <a:gd name="connsiteY12" fmla="*/ 0 h 6897228"/>
              <a:gd name="connsiteX13" fmla="*/ 6237333 w 11768552"/>
              <a:gd name="connsiteY13" fmla="*/ 0 h 6897228"/>
              <a:gd name="connsiteX14" fmla="*/ 6590389 w 11768552"/>
              <a:gd name="connsiteY14" fmla="*/ 0 h 6897228"/>
              <a:gd name="connsiteX15" fmla="*/ 6943446 w 11768552"/>
              <a:gd name="connsiteY15" fmla="*/ 0 h 6897228"/>
              <a:gd name="connsiteX16" fmla="*/ 7414188 w 11768552"/>
              <a:gd name="connsiteY16" fmla="*/ 0 h 6897228"/>
              <a:gd name="connsiteX17" fmla="*/ 7767244 w 11768552"/>
              <a:gd name="connsiteY17" fmla="*/ 0 h 6897228"/>
              <a:gd name="connsiteX18" fmla="*/ 8237986 w 11768552"/>
              <a:gd name="connsiteY18" fmla="*/ 0 h 6897228"/>
              <a:gd name="connsiteX19" fmla="*/ 8944100 w 11768552"/>
              <a:gd name="connsiteY19" fmla="*/ 0 h 6897228"/>
              <a:gd name="connsiteX20" fmla="*/ 9297156 w 11768552"/>
              <a:gd name="connsiteY20" fmla="*/ 0 h 6897228"/>
              <a:gd name="connsiteX21" fmla="*/ 9532527 w 11768552"/>
              <a:gd name="connsiteY21" fmla="*/ 0 h 6897228"/>
              <a:gd name="connsiteX22" fmla="*/ 10356326 w 11768552"/>
              <a:gd name="connsiteY22" fmla="*/ 0 h 6897228"/>
              <a:gd name="connsiteX23" fmla="*/ 10591697 w 11768552"/>
              <a:gd name="connsiteY23" fmla="*/ 0 h 6897228"/>
              <a:gd name="connsiteX24" fmla="*/ 11180124 w 11768552"/>
              <a:gd name="connsiteY24" fmla="*/ 0 h 6897228"/>
              <a:gd name="connsiteX25" fmla="*/ 11768552 w 11768552"/>
              <a:gd name="connsiteY25" fmla="*/ 0 h 6897228"/>
              <a:gd name="connsiteX26" fmla="*/ 11768552 w 11768552"/>
              <a:gd name="connsiteY26" fmla="*/ 643741 h 6897228"/>
              <a:gd name="connsiteX27" fmla="*/ 11768552 w 11768552"/>
              <a:gd name="connsiteY27" fmla="*/ 1287483 h 6897228"/>
              <a:gd name="connsiteX28" fmla="*/ 11768552 w 11768552"/>
              <a:gd name="connsiteY28" fmla="*/ 1793279 h 6897228"/>
              <a:gd name="connsiteX29" fmla="*/ 11768552 w 11768552"/>
              <a:gd name="connsiteY29" fmla="*/ 2230104 h 6897228"/>
              <a:gd name="connsiteX30" fmla="*/ 11768552 w 11768552"/>
              <a:gd name="connsiteY30" fmla="*/ 2666928 h 6897228"/>
              <a:gd name="connsiteX31" fmla="*/ 11768552 w 11768552"/>
              <a:gd name="connsiteY31" fmla="*/ 3310669 h 6897228"/>
              <a:gd name="connsiteX32" fmla="*/ 11768552 w 11768552"/>
              <a:gd name="connsiteY32" fmla="*/ 3678522 h 6897228"/>
              <a:gd name="connsiteX33" fmla="*/ 11768552 w 11768552"/>
              <a:gd name="connsiteY33" fmla="*/ 4184318 h 6897228"/>
              <a:gd name="connsiteX34" fmla="*/ 11768552 w 11768552"/>
              <a:gd name="connsiteY34" fmla="*/ 4759087 h 6897228"/>
              <a:gd name="connsiteX35" fmla="*/ 11768552 w 11768552"/>
              <a:gd name="connsiteY35" fmla="*/ 5195912 h 6897228"/>
              <a:gd name="connsiteX36" fmla="*/ 11768552 w 11768552"/>
              <a:gd name="connsiteY36" fmla="*/ 5908625 h 6897228"/>
              <a:gd name="connsiteX37" fmla="*/ 11768552 w 11768552"/>
              <a:gd name="connsiteY37" fmla="*/ 6276477 h 6897228"/>
              <a:gd name="connsiteX38" fmla="*/ 11768552 w 11768552"/>
              <a:gd name="connsiteY38" fmla="*/ 6897228 h 6897228"/>
              <a:gd name="connsiteX39" fmla="*/ 11297810 w 11768552"/>
              <a:gd name="connsiteY39" fmla="*/ 6897228 h 6897228"/>
              <a:gd name="connsiteX40" fmla="*/ 10827068 w 11768552"/>
              <a:gd name="connsiteY40" fmla="*/ 6897228 h 6897228"/>
              <a:gd name="connsiteX41" fmla="*/ 10003269 w 11768552"/>
              <a:gd name="connsiteY41" fmla="*/ 6897228 h 6897228"/>
              <a:gd name="connsiteX42" fmla="*/ 9414842 w 11768552"/>
              <a:gd name="connsiteY42" fmla="*/ 6897228 h 6897228"/>
              <a:gd name="connsiteX43" fmla="*/ 9179471 w 11768552"/>
              <a:gd name="connsiteY43" fmla="*/ 6897228 h 6897228"/>
              <a:gd name="connsiteX44" fmla="*/ 8826414 w 11768552"/>
              <a:gd name="connsiteY44" fmla="*/ 6897228 h 6897228"/>
              <a:gd name="connsiteX45" fmla="*/ 8355672 w 11768552"/>
              <a:gd name="connsiteY45" fmla="*/ 6897228 h 6897228"/>
              <a:gd name="connsiteX46" fmla="*/ 7649559 w 11768552"/>
              <a:gd name="connsiteY46" fmla="*/ 6897228 h 6897228"/>
              <a:gd name="connsiteX47" fmla="*/ 6943446 w 11768552"/>
              <a:gd name="connsiteY47" fmla="*/ 6897228 h 6897228"/>
              <a:gd name="connsiteX48" fmla="*/ 6355018 w 11768552"/>
              <a:gd name="connsiteY48" fmla="*/ 6897228 h 6897228"/>
              <a:gd name="connsiteX49" fmla="*/ 5884276 w 11768552"/>
              <a:gd name="connsiteY49" fmla="*/ 6897228 h 6897228"/>
              <a:gd name="connsiteX50" fmla="*/ 5060477 w 11768552"/>
              <a:gd name="connsiteY50" fmla="*/ 6897228 h 6897228"/>
              <a:gd name="connsiteX51" fmla="*/ 4472050 w 11768552"/>
              <a:gd name="connsiteY51" fmla="*/ 6897228 h 6897228"/>
              <a:gd name="connsiteX52" fmla="*/ 4118993 w 11768552"/>
              <a:gd name="connsiteY52" fmla="*/ 6897228 h 6897228"/>
              <a:gd name="connsiteX53" fmla="*/ 3765937 w 11768552"/>
              <a:gd name="connsiteY53" fmla="*/ 6897228 h 6897228"/>
              <a:gd name="connsiteX54" fmla="*/ 3530566 w 11768552"/>
              <a:gd name="connsiteY54" fmla="*/ 6897228 h 6897228"/>
              <a:gd name="connsiteX55" fmla="*/ 2942138 w 11768552"/>
              <a:gd name="connsiteY55" fmla="*/ 6897228 h 6897228"/>
              <a:gd name="connsiteX56" fmla="*/ 2589081 w 11768552"/>
              <a:gd name="connsiteY56" fmla="*/ 6897228 h 6897228"/>
              <a:gd name="connsiteX57" fmla="*/ 1765283 w 11768552"/>
              <a:gd name="connsiteY57" fmla="*/ 6897228 h 6897228"/>
              <a:gd name="connsiteX58" fmla="*/ 1059170 w 11768552"/>
              <a:gd name="connsiteY58" fmla="*/ 6897228 h 6897228"/>
              <a:gd name="connsiteX59" fmla="*/ 588428 w 11768552"/>
              <a:gd name="connsiteY59" fmla="*/ 6897228 h 6897228"/>
              <a:gd name="connsiteX60" fmla="*/ 0 w 11768552"/>
              <a:gd name="connsiteY60" fmla="*/ 6897228 h 6897228"/>
              <a:gd name="connsiteX61" fmla="*/ 0 w 11768552"/>
              <a:gd name="connsiteY61" fmla="*/ 6322459 h 6897228"/>
              <a:gd name="connsiteX62" fmla="*/ 0 w 11768552"/>
              <a:gd name="connsiteY62" fmla="*/ 5885635 h 6897228"/>
              <a:gd name="connsiteX63" fmla="*/ 0 w 11768552"/>
              <a:gd name="connsiteY63" fmla="*/ 5241893 h 6897228"/>
              <a:gd name="connsiteX64" fmla="*/ 0 w 11768552"/>
              <a:gd name="connsiteY64" fmla="*/ 4529180 h 6897228"/>
              <a:gd name="connsiteX65" fmla="*/ 0 w 11768552"/>
              <a:gd name="connsiteY65" fmla="*/ 3816466 h 6897228"/>
              <a:gd name="connsiteX66" fmla="*/ 0 w 11768552"/>
              <a:gd name="connsiteY66" fmla="*/ 3241697 h 6897228"/>
              <a:gd name="connsiteX67" fmla="*/ 0 w 11768552"/>
              <a:gd name="connsiteY67" fmla="*/ 2735900 h 6897228"/>
              <a:gd name="connsiteX68" fmla="*/ 0 w 11768552"/>
              <a:gd name="connsiteY68" fmla="*/ 2161131 h 6897228"/>
              <a:gd name="connsiteX69" fmla="*/ 0 w 11768552"/>
              <a:gd name="connsiteY69" fmla="*/ 1586362 h 6897228"/>
              <a:gd name="connsiteX70" fmla="*/ 0 w 11768552"/>
              <a:gd name="connsiteY70" fmla="*/ 1218510 h 6897228"/>
              <a:gd name="connsiteX71" fmla="*/ 0 w 11768552"/>
              <a:gd name="connsiteY71" fmla="*/ 574769 h 6897228"/>
              <a:gd name="connsiteX72" fmla="*/ 0 w 11768552"/>
              <a:gd name="connsiteY72" fmla="*/ 0 h 689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1768552" h="6897228" fill="none" extrusionOk="0">
                <a:moveTo>
                  <a:pt x="0" y="0"/>
                </a:moveTo>
                <a:cubicBezTo>
                  <a:pt x="207444" y="-68145"/>
                  <a:pt x="396566" y="57807"/>
                  <a:pt x="706113" y="0"/>
                </a:cubicBezTo>
                <a:cubicBezTo>
                  <a:pt x="1015660" y="-57807"/>
                  <a:pt x="942872" y="48749"/>
                  <a:pt x="1176855" y="0"/>
                </a:cubicBezTo>
                <a:cubicBezTo>
                  <a:pt x="1410838" y="-48749"/>
                  <a:pt x="1358756" y="3618"/>
                  <a:pt x="1412226" y="0"/>
                </a:cubicBezTo>
                <a:cubicBezTo>
                  <a:pt x="1465696" y="-3618"/>
                  <a:pt x="1680759" y="27390"/>
                  <a:pt x="1882968" y="0"/>
                </a:cubicBezTo>
                <a:cubicBezTo>
                  <a:pt x="2085177" y="-27390"/>
                  <a:pt x="2277250" y="79308"/>
                  <a:pt x="2589081" y="0"/>
                </a:cubicBezTo>
                <a:cubicBezTo>
                  <a:pt x="2900912" y="-79308"/>
                  <a:pt x="3148475" y="36129"/>
                  <a:pt x="3412880" y="0"/>
                </a:cubicBezTo>
                <a:cubicBezTo>
                  <a:pt x="3677285" y="-36129"/>
                  <a:pt x="3563096" y="13323"/>
                  <a:pt x="3648251" y="0"/>
                </a:cubicBezTo>
                <a:cubicBezTo>
                  <a:pt x="3733406" y="-13323"/>
                  <a:pt x="3775300" y="8663"/>
                  <a:pt x="3883622" y="0"/>
                </a:cubicBezTo>
                <a:cubicBezTo>
                  <a:pt x="3991944" y="-8663"/>
                  <a:pt x="4314849" y="42980"/>
                  <a:pt x="4707421" y="0"/>
                </a:cubicBezTo>
                <a:cubicBezTo>
                  <a:pt x="5099993" y="-42980"/>
                  <a:pt x="4874863" y="19286"/>
                  <a:pt x="4942792" y="0"/>
                </a:cubicBezTo>
                <a:cubicBezTo>
                  <a:pt x="5010721" y="-19286"/>
                  <a:pt x="5410032" y="32822"/>
                  <a:pt x="5531219" y="0"/>
                </a:cubicBezTo>
                <a:cubicBezTo>
                  <a:pt x="5652406" y="-32822"/>
                  <a:pt x="5739497" y="3008"/>
                  <a:pt x="5884276" y="0"/>
                </a:cubicBezTo>
                <a:cubicBezTo>
                  <a:pt x="6029055" y="-3008"/>
                  <a:pt x="6066060" y="35016"/>
                  <a:pt x="6237333" y="0"/>
                </a:cubicBezTo>
                <a:cubicBezTo>
                  <a:pt x="6408606" y="-35016"/>
                  <a:pt x="6427144" y="2985"/>
                  <a:pt x="6590389" y="0"/>
                </a:cubicBezTo>
                <a:cubicBezTo>
                  <a:pt x="6753634" y="-2985"/>
                  <a:pt x="6815745" y="31600"/>
                  <a:pt x="6943446" y="0"/>
                </a:cubicBezTo>
                <a:cubicBezTo>
                  <a:pt x="7071147" y="-31600"/>
                  <a:pt x="7267389" y="50357"/>
                  <a:pt x="7414188" y="0"/>
                </a:cubicBezTo>
                <a:cubicBezTo>
                  <a:pt x="7560987" y="-50357"/>
                  <a:pt x="7595383" y="14961"/>
                  <a:pt x="7767244" y="0"/>
                </a:cubicBezTo>
                <a:cubicBezTo>
                  <a:pt x="7939105" y="-14961"/>
                  <a:pt x="8042625" y="21876"/>
                  <a:pt x="8237986" y="0"/>
                </a:cubicBezTo>
                <a:cubicBezTo>
                  <a:pt x="8433347" y="-21876"/>
                  <a:pt x="8750879" y="46942"/>
                  <a:pt x="8944100" y="0"/>
                </a:cubicBezTo>
                <a:cubicBezTo>
                  <a:pt x="9137321" y="-46942"/>
                  <a:pt x="9204196" y="7904"/>
                  <a:pt x="9297156" y="0"/>
                </a:cubicBezTo>
                <a:cubicBezTo>
                  <a:pt x="9390116" y="-7904"/>
                  <a:pt x="9468652" y="20260"/>
                  <a:pt x="9532527" y="0"/>
                </a:cubicBezTo>
                <a:cubicBezTo>
                  <a:pt x="9596402" y="-20260"/>
                  <a:pt x="10055390" y="87257"/>
                  <a:pt x="10356326" y="0"/>
                </a:cubicBezTo>
                <a:cubicBezTo>
                  <a:pt x="10657262" y="-87257"/>
                  <a:pt x="10509888" y="8416"/>
                  <a:pt x="10591697" y="0"/>
                </a:cubicBezTo>
                <a:cubicBezTo>
                  <a:pt x="10673506" y="-8416"/>
                  <a:pt x="10973656" y="15447"/>
                  <a:pt x="11180124" y="0"/>
                </a:cubicBezTo>
                <a:cubicBezTo>
                  <a:pt x="11386592" y="-15447"/>
                  <a:pt x="11537840" y="45455"/>
                  <a:pt x="11768552" y="0"/>
                </a:cubicBezTo>
                <a:cubicBezTo>
                  <a:pt x="11833777" y="290598"/>
                  <a:pt x="11750792" y="404049"/>
                  <a:pt x="11768552" y="643741"/>
                </a:cubicBezTo>
                <a:cubicBezTo>
                  <a:pt x="11786312" y="883433"/>
                  <a:pt x="11767836" y="991302"/>
                  <a:pt x="11768552" y="1287483"/>
                </a:cubicBezTo>
                <a:cubicBezTo>
                  <a:pt x="11769268" y="1583664"/>
                  <a:pt x="11747534" y="1588282"/>
                  <a:pt x="11768552" y="1793279"/>
                </a:cubicBezTo>
                <a:cubicBezTo>
                  <a:pt x="11789570" y="1998276"/>
                  <a:pt x="11724203" y="2097199"/>
                  <a:pt x="11768552" y="2230104"/>
                </a:cubicBezTo>
                <a:cubicBezTo>
                  <a:pt x="11812901" y="2363009"/>
                  <a:pt x="11734166" y="2472540"/>
                  <a:pt x="11768552" y="2666928"/>
                </a:cubicBezTo>
                <a:cubicBezTo>
                  <a:pt x="11802938" y="2861316"/>
                  <a:pt x="11750523" y="3139226"/>
                  <a:pt x="11768552" y="3310669"/>
                </a:cubicBezTo>
                <a:cubicBezTo>
                  <a:pt x="11786581" y="3482112"/>
                  <a:pt x="11763621" y="3526141"/>
                  <a:pt x="11768552" y="3678522"/>
                </a:cubicBezTo>
                <a:cubicBezTo>
                  <a:pt x="11773483" y="3830903"/>
                  <a:pt x="11748527" y="4017839"/>
                  <a:pt x="11768552" y="4184318"/>
                </a:cubicBezTo>
                <a:cubicBezTo>
                  <a:pt x="11788577" y="4350797"/>
                  <a:pt x="11753663" y="4553954"/>
                  <a:pt x="11768552" y="4759087"/>
                </a:cubicBezTo>
                <a:cubicBezTo>
                  <a:pt x="11783441" y="4964220"/>
                  <a:pt x="11763990" y="4991272"/>
                  <a:pt x="11768552" y="5195912"/>
                </a:cubicBezTo>
                <a:cubicBezTo>
                  <a:pt x="11773114" y="5400553"/>
                  <a:pt x="11701206" y="5694353"/>
                  <a:pt x="11768552" y="5908625"/>
                </a:cubicBezTo>
                <a:cubicBezTo>
                  <a:pt x="11835898" y="6122897"/>
                  <a:pt x="11736538" y="6100641"/>
                  <a:pt x="11768552" y="6276477"/>
                </a:cubicBezTo>
                <a:cubicBezTo>
                  <a:pt x="11800566" y="6452313"/>
                  <a:pt x="11740399" y="6715832"/>
                  <a:pt x="11768552" y="6897228"/>
                </a:cubicBezTo>
                <a:cubicBezTo>
                  <a:pt x="11664398" y="6942937"/>
                  <a:pt x="11494796" y="6860052"/>
                  <a:pt x="11297810" y="6897228"/>
                </a:cubicBezTo>
                <a:cubicBezTo>
                  <a:pt x="11100824" y="6934404"/>
                  <a:pt x="10948760" y="6857768"/>
                  <a:pt x="10827068" y="6897228"/>
                </a:cubicBezTo>
                <a:cubicBezTo>
                  <a:pt x="10705376" y="6936688"/>
                  <a:pt x="10378709" y="6865427"/>
                  <a:pt x="10003269" y="6897228"/>
                </a:cubicBezTo>
                <a:cubicBezTo>
                  <a:pt x="9627829" y="6929029"/>
                  <a:pt x="9586364" y="6846670"/>
                  <a:pt x="9414842" y="6897228"/>
                </a:cubicBezTo>
                <a:cubicBezTo>
                  <a:pt x="9243320" y="6947786"/>
                  <a:pt x="9240592" y="6874069"/>
                  <a:pt x="9179471" y="6897228"/>
                </a:cubicBezTo>
                <a:cubicBezTo>
                  <a:pt x="9118350" y="6920387"/>
                  <a:pt x="8913936" y="6896731"/>
                  <a:pt x="8826414" y="6897228"/>
                </a:cubicBezTo>
                <a:cubicBezTo>
                  <a:pt x="8738892" y="6897725"/>
                  <a:pt x="8579476" y="6887747"/>
                  <a:pt x="8355672" y="6897228"/>
                </a:cubicBezTo>
                <a:cubicBezTo>
                  <a:pt x="8131868" y="6906709"/>
                  <a:pt x="7809339" y="6866829"/>
                  <a:pt x="7649559" y="6897228"/>
                </a:cubicBezTo>
                <a:cubicBezTo>
                  <a:pt x="7489779" y="6927627"/>
                  <a:pt x="7122651" y="6826081"/>
                  <a:pt x="6943446" y="6897228"/>
                </a:cubicBezTo>
                <a:cubicBezTo>
                  <a:pt x="6764241" y="6968375"/>
                  <a:pt x="6487542" y="6889281"/>
                  <a:pt x="6355018" y="6897228"/>
                </a:cubicBezTo>
                <a:cubicBezTo>
                  <a:pt x="6222494" y="6905175"/>
                  <a:pt x="6072549" y="6860500"/>
                  <a:pt x="5884276" y="6897228"/>
                </a:cubicBezTo>
                <a:cubicBezTo>
                  <a:pt x="5696003" y="6933956"/>
                  <a:pt x="5462866" y="6801023"/>
                  <a:pt x="5060477" y="6897228"/>
                </a:cubicBezTo>
                <a:cubicBezTo>
                  <a:pt x="4658088" y="6993433"/>
                  <a:pt x="4605202" y="6896776"/>
                  <a:pt x="4472050" y="6897228"/>
                </a:cubicBezTo>
                <a:cubicBezTo>
                  <a:pt x="4338898" y="6897680"/>
                  <a:pt x="4267805" y="6895096"/>
                  <a:pt x="4118993" y="6897228"/>
                </a:cubicBezTo>
                <a:cubicBezTo>
                  <a:pt x="3970181" y="6899360"/>
                  <a:pt x="3914464" y="6869951"/>
                  <a:pt x="3765937" y="6897228"/>
                </a:cubicBezTo>
                <a:cubicBezTo>
                  <a:pt x="3617410" y="6924505"/>
                  <a:pt x="3645284" y="6871162"/>
                  <a:pt x="3530566" y="6897228"/>
                </a:cubicBezTo>
                <a:cubicBezTo>
                  <a:pt x="3415848" y="6923294"/>
                  <a:pt x="3158524" y="6851347"/>
                  <a:pt x="2942138" y="6897228"/>
                </a:cubicBezTo>
                <a:cubicBezTo>
                  <a:pt x="2725752" y="6943109"/>
                  <a:pt x="2663371" y="6883596"/>
                  <a:pt x="2589081" y="6897228"/>
                </a:cubicBezTo>
                <a:cubicBezTo>
                  <a:pt x="2514791" y="6910860"/>
                  <a:pt x="2093031" y="6839520"/>
                  <a:pt x="1765283" y="6897228"/>
                </a:cubicBezTo>
                <a:cubicBezTo>
                  <a:pt x="1437535" y="6954936"/>
                  <a:pt x="1248336" y="6880715"/>
                  <a:pt x="1059170" y="6897228"/>
                </a:cubicBezTo>
                <a:cubicBezTo>
                  <a:pt x="870004" y="6913741"/>
                  <a:pt x="745427" y="6892296"/>
                  <a:pt x="588428" y="6897228"/>
                </a:cubicBezTo>
                <a:cubicBezTo>
                  <a:pt x="431429" y="6902160"/>
                  <a:pt x="291309" y="6843368"/>
                  <a:pt x="0" y="6897228"/>
                </a:cubicBezTo>
                <a:cubicBezTo>
                  <a:pt x="-20984" y="6648698"/>
                  <a:pt x="9672" y="6441381"/>
                  <a:pt x="0" y="6322459"/>
                </a:cubicBezTo>
                <a:cubicBezTo>
                  <a:pt x="-9672" y="6203537"/>
                  <a:pt x="8832" y="6027995"/>
                  <a:pt x="0" y="5885635"/>
                </a:cubicBezTo>
                <a:cubicBezTo>
                  <a:pt x="-8832" y="5743275"/>
                  <a:pt x="70972" y="5468684"/>
                  <a:pt x="0" y="5241893"/>
                </a:cubicBezTo>
                <a:cubicBezTo>
                  <a:pt x="-70972" y="5015102"/>
                  <a:pt x="35793" y="4738559"/>
                  <a:pt x="0" y="4529180"/>
                </a:cubicBezTo>
                <a:cubicBezTo>
                  <a:pt x="-35793" y="4319801"/>
                  <a:pt x="27032" y="4115707"/>
                  <a:pt x="0" y="3816466"/>
                </a:cubicBezTo>
                <a:cubicBezTo>
                  <a:pt x="-27032" y="3517225"/>
                  <a:pt x="35064" y="3471757"/>
                  <a:pt x="0" y="3241697"/>
                </a:cubicBezTo>
                <a:cubicBezTo>
                  <a:pt x="-35064" y="3011637"/>
                  <a:pt x="13201" y="2840997"/>
                  <a:pt x="0" y="2735900"/>
                </a:cubicBezTo>
                <a:cubicBezTo>
                  <a:pt x="-13201" y="2630803"/>
                  <a:pt x="23268" y="2288513"/>
                  <a:pt x="0" y="2161131"/>
                </a:cubicBezTo>
                <a:cubicBezTo>
                  <a:pt x="-23268" y="2033749"/>
                  <a:pt x="55982" y="1835865"/>
                  <a:pt x="0" y="1586362"/>
                </a:cubicBezTo>
                <a:cubicBezTo>
                  <a:pt x="-55982" y="1336859"/>
                  <a:pt x="10302" y="1328193"/>
                  <a:pt x="0" y="1218510"/>
                </a:cubicBezTo>
                <a:cubicBezTo>
                  <a:pt x="-10302" y="1108827"/>
                  <a:pt x="74927" y="799372"/>
                  <a:pt x="0" y="574769"/>
                </a:cubicBezTo>
                <a:cubicBezTo>
                  <a:pt x="-74927" y="350166"/>
                  <a:pt x="65001" y="123788"/>
                  <a:pt x="0" y="0"/>
                </a:cubicBezTo>
                <a:close/>
              </a:path>
              <a:path w="11768552" h="6897228" stroke="0" extrusionOk="0">
                <a:moveTo>
                  <a:pt x="0" y="0"/>
                </a:moveTo>
                <a:cubicBezTo>
                  <a:pt x="132287" y="-13880"/>
                  <a:pt x="300151" y="25929"/>
                  <a:pt x="470742" y="0"/>
                </a:cubicBezTo>
                <a:cubicBezTo>
                  <a:pt x="641333" y="-25929"/>
                  <a:pt x="596412" y="14631"/>
                  <a:pt x="706113" y="0"/>
                </a:cubicBezTo>
                <a:cubicBezTo>
                  <a:pt x="815814" y="-14631"/>
                  <a:pt x="1291057" y="51790"/>
                  <a:pt x="1529912" y="0"/>
                </a:cubicBezTo>
                <a:cubicBezTo>
                  <a:pt x="1768767" y="-51790"/>
                  <a:pt x="1769166" y="13384"/>
                  <a:pt x="2000654" y="0"/>
                </a:cubicBezTo>
                <a:cubicBezTo>
                  <a:pt x="2232142" y="-13384"/>
                  <a:pt x="2284470" y="33681"/>
                  <a:pt x="2471396" y="0"/>
                </a:cubicBezTo>
                <a:cubicBezTo>
                  <a:pt x="2658322" y="-33681"/>
                  <a:pt x="3026566" y="37161"/>
                  <a:pt x="3295195" y="0"/>
                </a:cubicBezTo>
                <a:cubicBezTo>
                  <a:pt x="3563824" y="-37161"/>
                  <a:pt x="3523413" y="34796"/>
                  <a:pt x="3648251" y="0"/>
                </a:cubicBezTo>
                <a:cubicBezTo>
                  <a:pt x="3773089" y="-34796"/>
                  <a:pt x="4226172" y="9564"/>
                  <a:pt x="4472050" y="0"/>
                </a:cubicBezTo>
                <a:cubicBezTo>
                  <a:pt x="4717928" y="-9564"/>
                  <a:pt x="4901145" y="47444"/>
                  <a:pt x="5295848" y="0"/>
                </a:cubicBezTo>
                <a:cubicBezTo>
                  <a:pt x="5690551" y="-47444"/>
                  <a:pt x="5717411" y="42427"/>
                  <a:pt x="5884276" y="0"/>
                </a:cubicBezTo>
                <a:cubicBezTo>
                  <a:pt x="6051141" y="-42427"/>
                  <a:pt x="6377824" y="88493"/>
                  <a:pt x="6708075" y="0"/>
                </a:cubicBezTo>
                <a:cubicBezTo>
                  <a:pt x="7038326" y="-88493"/>
                  <a:pt x="7010279" y="33313"/>
                  <a:pt x="7178817" y="0"/>
                </a:cubicBezTo>
                <a:cubicBezTo>
                  <a:pt x="7347355" y="-33313"/>
                  <a:pt x="7456179" y="21625"/>
                  <a:pt x="7649559" y="0"/>
                </a:cubicBezTo>
                <a:cubicBezTo>
                  <a:pt x="7842939" y="-21625"/>
                  <a:pt x="8055397" y="42526"/>
                  <a:pt x="8355672" y="0"/>
                </a:cubicBezTo>
                <a:cubicBezTo>
                  <a:pt x="8655947" y="-42526"/>
                  <a:pt x="8681818" y="36953"/>
                  <a:pt x="8826414" y="0"/>
                </a:cubicBezTo>
                <a:cubicBezTo>
                  <a:pt x="8971010" y="-36953"/>
                  <a:pt x="9293369" y="98361"/>
                  <a:pt x="9650213" y="0"/>
                </a:cubicBezTo>
                <a:cubicBezTo>
                  <a:pt x="10007057" y="-98361"/>
                  <a:pt x="10230472" y="83987"/>
                  <a:pt x="10474011" y="0"/>
                </a:cubicBezTo>
                <a:cubicBezTo>
                  <a:pt x="10717550" y="-83987"/>
                  <a:pt x="10832510" y="40107"/>
                  <a:pt x="11062439" y="0"/>
                </a:cubicBezTo>
                <a:cubicBezTo>
                  <a:pt x="11292368" y="-40107"/>
                  <a:pt x="11513541" y="75990"/>
                  <a:pt x="11768552" y="0"/>
                </a:cubicBezTo>
                <a:cubicBezTo>
                  <a:pt x="11768916" y="172964"/>
                  <a:pt x="11765330" y="261947"/>
                  <a:pt x="11768552" y="367852"/>
                </a:cubicBezTo>
                <a:cubicBezTo>
                  <a:pt x="11771774" y="473757"/>
                  <a:pt x="11757897" y="655234"/>
                  <a:pt x="11768552" y="804677"/>
                </a:cubicBezTo>
                <a:cubicBezTo>
                  <a:pt x="11779207" y="954120"/>
                  <a:pt x="11742155" y="1166260"/>
                  <a:pt x="11768552" y="1448418"/>
                </a:cubicBezTo>
                <a:cubicBezTo>
                  <a:pt x="11794949" y="1730576"/>
                  <a:pt x="11752304" y="1725630"/>
                  <a:pt x="11768552" y="1954215"/>
                </a:cubicBezTo>
                <a:cubicBezTo>
                  <a:pt x="11784800" y="2182800"/>
                  <a:pt x="11719781" y="2177077"/>
                  <a:pt x="11768552" y="2391039"/>
                </a:cubicBezTo>
                <a:cubicBezTo>
                  <a:pt x="11817323" y="2605001"/>
                  <a:pt x="11715464" y="2831808"/>
                  <a:pt x="11768552" y="3034780"/>
                </a:cubicBezTo>
                <a:cubicBezTo>
                  <a:pt x="11821640" y="3237752"/>
                  <a:pt x="11705102" y="3377602"/>
                  <a:pt x="11768552" y="3609549"/>
                </a:cubicBezTo>
                <a:cubicBezTo>
                  <a:pt x="11832002" y="3841496"/>
                  <a:pt x="11744595" y="4030725"/>
                  <a:pt x="11768552" y="4184318"/>
                </a:cubicBezTo>
                <a:cubicBezTo>
                  <a:pt x="11792509" y="4337911"/>
                  <a:pt x="11723633" y="4562310"/>
                  <a:pt x="11768552" y="4897032"/>
                </a:cubicBezTo>
                <a:cubicBezTo>
                  <a:pt x="11813471" y="5231754"/>
                  <a:pt x="11743905" y="5347637"/>
                  <a:pt x="11768552" y="5540773"/>
                </a:cubicBezTo>
                <a:cubicBezTo>
                  <a:pt x="11793199" y="5733909"/>
                  <a:pt x="11757952" y="5735827"/>
                  <a:pt x="11768552" y="5908625"/>
                </a:cubicBezTo>
                <a:cubicBezTo>
                  <a:pt x="11779152" y="6081423"/>
                  <a:pt x="11751796" y="6545973"/>
                  <a:pt x="11768552" y="6897228"/>
                </a:cubicBezTo>
                <a:cubicBezTo>
                  <a:pt x="11459749" y="6902572"/>
                  <a:pt x="11355793" y="6854745"/>
                  <a:pt x="10944753" y="6897228"/>
                </a:cubicBezTo>
                <a:cubicBezTo>
                  <a:pt x="10533713" y="6939711"/>
                  <a:pt x="10464951" y="6815875"/>
                  <a:pt x="10238640" y="6897228"/>
                </a:cubicBezTo>
                <a:cubicBezTo>
                  <a:pt x="10012329" y="6978581"/>
                  <a:pt x="10021163" y="6890336"/>
                  <a:pt x="9885584" y="6897228"/>
                </a:cubicBezTo>
                <a:cubicBezTo>
                  <a:pt x="9750005" y="6904120"/>
                  <a:pt x="9756226" y="6880048"/>
                  <a:pt x="9650213" y="6897228"/>
                </a:cubicBezTo>
                <a:cubicBezTo>
                  <a:pt x="9544200" y="6914408"/>
                  <a:pt x="9409910" y="6881720"/>
                  <a:pt x="9297156" y="6897228"/>
                </a:cubicBezTo>
                <a:cubicBezTo>
                  <a:pt x="9184402" y="6912736"/>
                  <a:pt x="8791400" y="6893951"/>
                  <a:pt x="8591043" y="6897228"/>
                </a:cubicBezTo>
                <a:cubicBezTo>
                  <a:pt x="8390686" y="6900505"/>
                  <a:pt x="8366567" y="6856148"/>
                  <a:pt x="8237986" y="6897228"/>
                </a:cubicBezTo>
                <a:cubicBezTo>
                  <a:pt x="8109405" y="6938308"/>
                  <a:pt x="8092573" y="6870918"/>
                  <a:pt x="8002615" y="6897228"/>
                </a:cubicBezTo>
                <a:cubicBezTo>
                  <a:pt x="7912657" y="6923538"/>
                  <a:pt x="7800453" y="6864645"/>
                  <a:pt x="7649559" y="6897228"/>
                </a:cubicBezTo>
                <a:cubicBezTo>
                  <a:pt x="7498665" y="6929811"/>
                  <a:pt x="7317471" y="6853456"/>
                  <a:pt x="7178817" y="6897228"/>
                </a:cubicBezTo>
                <a:cubicBezTo>
                  <a:pt x="7040163" y="6941000"/>
                  <a:pt x="6804191" y="6858015"/>
                  <a:pt x="6590389" y="6897228"/>
                </a:cubicBezTo>
                <a:cubicBezTo>
                  <a:pt x="6376587" y="6936441"/>
                  <a:pt x="6333198" y="6874030"/>
                  <a:pt x="6237333" y="6897228"/>
                </a:cubicBezTo>
                <a:cubicBezTo>
                  <a:pt x="6141468" y="6920426"/>
                  <a:pt x="5737285" y="6823606"/>
                  <a:pt x="5413534" y="6897228"/>
                </a:cubicBezTo>
                <a:cubicBezTo>
                  <a:pt x="5089783" y="6970850"/>
                  <a:pt x="5029604" y="6877295"/>
                  <a:pt x="4825106" y="6897228"/>
                </a:cubicBezTo>
                <a:cubicBezTo>
                  <a:pt x="4620608" y="6917161"/>
                  <a:pt x="4378059" y="6811653"/>
                  <a:pt x="4001308" y="6897228"/>
                </a:cubicBezTo>
                <a:cubicBezTo>
                  <a:pt x="3624557" y="6982803"/>
                  <a:pt x="3472598" y="6830588"/>
                  <a:pt x="3295195" y="6897228"/>
                </a:cubicBezTo>
                <a:cubicBezTo>
                  <a:pt x="3117792" y="6963868"/>
                  <a:pt x="3007392" y="6854831"/>
                  <a:pt x="2824452" y="6897228"/>
                </a:cubicBezTo>
                <a:cubicBezTo>
                  <a:pt x="2641512" y="6939625"/>
                  <a:pt x="2367956" y="6860136"/>
                  <a:pt x="2118339" y="6897228"/>
                </a:cubicBezTo>
                <a:cubicBezTo>
                  <a:pt x="1868722" y="6934320"/>
                  <a:pt x="1862782" y="6857242"/>
                  <a:pt x="1765283" y="6897228"/>
                </a:cubicBezTo>
                <a:cubicBezTo>
                  <a:pt x="1667784" y="6937214"/>
                  <a:pt x="1382088" y="6893588"/>
                  <a:pt x="1176855" y="6897228"/>
                </a:cubicBezTo>
                <a:cubicBezTo>
                  <a:pt x="971622" y="6900868"/>
                  <a:pt x="1058283" y="6883670"/>
                  <a:pt x="941484" y="6897228"/>
                </a:cubicBezTo>
                <a:cubicBezTo>
                  <a:pt x="824685" y="6910786"/>
                  <a:pt x="336602" y="6795549"/>
                  <a:pt x="0" y="6897228"/>
                </a:cubicBezTo>
                <a:cubicBezTo>
                  <a:pt x="-20233" y="6643157"/>
                  <a:pt x="64127" y="6580694"/>
                  <a:pt x="0" y="6322459"/>
                </a:cubicBezTo>
                <a:cubicBezTo>
                  <a:pt x="-64127" y="6064224"/>
                  <a:pt x="72581" y="5830097"/>
                  <a:pt x="0" y="5678718"/>
                </a:cubicBezTo>
                <a:cubicBezTo>
                  <a:pt x="-72581" y="5527339"/>
                  <a:pt x="63820" y="5180534"/>
                  <a:pt x="0" y="5034976"/>
                </a:cubicBezTo>
                <a:cubicBezTo>
                  <a:pt x="-63820" y="4889418"/>
                  <a:pt x="34383" y="4734706"/>
                  <a:pt x="0" y="4598152"/>
                </a:cubicBezTo>
                <a:cubicBezTo>
                  <a:pt x="-34383" y="4461598"/>
                  <a:pt x="11835" y="4155624"/>
                  <a:pt x="0" y="3885438"/>
                </a:cubicBezTo>
                <a:cubicBezTo>
                  <a:pt x="-11835" y="3615252"/>
                  <a:pt x="14649" y="3530232"/>
                  <a:pt x="0" y="3310669"/>
                </a:cubicBezTo>
                <a:cubicBezTo>
                  <a:pt x="-14649" y="3091106"/>
                  <a:pt x="40206" y="3068054"/>
                  <a:pt x="0" y="2942817"/>
                </a:cubicBezTo>
                <a:cubicBezTo>
                  <a:pt x="-40206" y="2817580"/>
                  <a:pt x="17602" y="2508127"/>
                  <a:pt x="0" y="2368048"/>
                </a:cubicBezTo>
                <a:cubicBezTo>
                  <a:pt x="-17602" y="2227969"/>
                  <a:pt x="48282" y="2089872"/>
                  <a:pt x="0" y="1862252"/>
                </a:cubicBezTo>
                <a:cubicBezTo>
                  <a:pt x="-48282" y="1634632"/>
                  <a:pt x="3428" y="1604260"/>
                  <a:pt x="0" y="1356455"/>
                </a:cubicBezTo>
                <a:cubicBezTo>
                  <a:pt x="-3428" y="1108650"/>
                  <a:pt x="16575" y="1023630"/>
                  <a:pt x="0" y="850658"/>
                </a:cubicBezTo>
                <a:cubicBezTo>
                  <a:pt x="-16575" y="677686"/>
                  <a:pt x="16348" y="217885"/>
                  <a:pt x="0" y="0"/>
                </a:cubicBezTo>
                <a:close/>
              </a:path>
            </a:pathLst>
          </a:custGeom>
          <a:solidFill>
            <a:srgbClr val="F6E9E1"/>
          </a:solidFill>
          <a:ln w="0" cap="flat">
            <a:solidFill>
              <a:schemeClr val="tx1"/>
            </a:solidFill>
            <a:prstDash val="sysDot"/>
            <a:round/>
            <a:extLst>
              <a:ext uri="{C807C97D-BFC1-408E-A445-0C87EB9F89A2}">
                <ask:lineSketchStyleProps xmlns:ask="http://schemas.microsoft.com/office/drawing/2018/sketchyshapes" sd="1219033472">
                  <a:prstGeom prst="rect">
                    <a:avLst/>
                  </a:prstGeom>
                  <ask:type>
                    <ask:lineSketchScribble/>
                  </ask:type>
                </ask:lineSketchStyleProps>
              </a:ext>
            </a:extLst>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endParaRPr kumimoji="0" lang="nb-NO" sz="1600" b="0" i="0" u="none" strike="noStrike" cap="none" spc="0" normalizeH="0" baseline="0">
              <a:ln>
                <a:noFill/>
              </a:ln>
              <a:solidFill>
                <a:srgbClr val="5E5E5E"/>
              </a:solidFill>
              <a:effectLst/>
              <a:uFillTx/>
              <a:latin typeface="+mn-lt"/>
              <a:ea typeface="+mn-ea"/>
              <a:cs typeface="+mn-cs"/>
              <a:sym typeface="Helvetica Neue"/>
            </a:endParaRPr>
          </a:p>
        </p:txBody>
      </p:sp>
      <p:sp>
        <p:nvSpPr>
          <p:cNvPr id="515" name="1. Kompetanseheving er et felles virkemiddel for å utvikle og heve kvaliteten på journalistikken, og dermed også bedre bedriftenes posisjon og inntektsmulighet. Kompetanseheving styrker mediebedriftenes konkurranse- og omstillingsevne og de redaksjonelle"/>
          <p:cNvSpPr txBox="1"/>
          <p:nvPr/>
        </p:nvSpPr>
        <p:spPr>
          <a:xfrm>
            <a:off x="1099693" y="2044700"/>
            <a:ext cx="5057598" cy="6442789"/>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50800" tIns="50800" rIns="50800" bIns="50800" anchor="t">
            <a:spAutoFit/>
          </a:bodyPr>
          <a:lstStyle/>
          <a:p>
            <a:pPr algn="l">
              <a:defRPr sz="1500">
                <a:latin typeface="Century Gothic"/>
                <a:ea typeface="Century Gothic"/>
                <a:cs typeface="Century Gothic"/>
                <a:sym typeface="Century Gothic"/>
              </a:defRPr>
            </a:pPr>
            <a:r>
              <a:rPr lang="nb-NO" b="1">
                <a:solidFill>
                  <a:srgbClr val="792A1E"/>
                </a:solidFill>
              </a:rPr>
              <a:t>1</a:t>
            </a:r>
            <a:r>
              <a:rPr lang="nb-NO"/>
              <a:t>. </a:t>
            </a:r>
            <a:r>
              <a:rPr lang="nb-NO" sz="1400">
                <a:solidFill>
                  <a:srgbClr val="000000"/>
                </a:solidFill>
              </a:rPr>
              <a:t>Kompetanseheving er et felles virkemiddel for å utvikle og heve kvaliteten på journalistikken, og dermed også bedre bedriftenes posisjon og inntektsmulighet. Kompetanseheving styrker mediebedriftenes konkurranse- og omstillingsevne og de redaksjonelle medarbeideres utvikling og fornyelse. Partene vil derfor understreke det verdifulle i at redaksjonelle medarbeidere styrker sin kompetanse, samt at bedriftene legger stor vekt på planmessig opplæring og kompetanseheving.</a:t>
            </a:r>
          </a:p>
          <a:p>
            <a:pPr algn="l">
              <a:defRPr sz="1500">
                <a:latin typeface="Century Gothic"/>
                <a:ea typeface="Century Gothic"/>
                <a:cs typeface="Century Gothic"/>
                <a:sym typeface="Century Gothic"/>
              </a:defRPr>
            </a:pPr>
            <a:endParaRPr lang="nb-NO">
              <a:solidFill>
                <a:srgbClr val="000000"/>
              </a:solidFill>
            </a:endParaRPr>
          </a:p>
          <a:p>
            <a:pPr algn="l">
              <a:defRPr sz="1500">
                <a:latin typeface="Century Gothic"/>
                <a:ea typeface="Century Gothic"/>
                <a:cs typeface="Century Gothic"/>
                <a:sym typeface="Century Gothic"/>
              </a:defRPr>
            </a:pPr>
            <a:r>
              <a:rPr lang="nb-NO" b="1">
                <a:solidFill>
                  <a:srgbClr val="792A1E"/>
                </a:solidFill>
              </a:rPr>
              <a:t>2</a:t>
            </a:r>
            <a:r>
              <a:rPr lang="nb-NO">
                <a:solidFill>
                  <a:srgbClr val="792A1E"/>
                </a:solidFill>
              </a:rPr>
              <a:t>. </a:t>
            </a:r>
            <a:r>
              <a:rPr lang="nb-NO" sz="1400">
                <a:solidFill>
                  <a:srgbClr val="000000"/>
                </a:solidFill>
              </a:rPr>
              <a:t>Bedriftene vil, etter drøftinger med tillitsvalgte, derfor hvert år legge fram planer for etter- og videreutdanning. Den enkelte bedrift skal legge fram sine mål for framtidig utvikling som grunnlag for kartlegging av kompetansebehovene. Det er bedriftens ansvar, i samarbeid med de redaksjonelle medarbeidere, å foreta kartlegging og initiere eventuelle tiltak. Kartleggingen oppdateres vanligvis en gang pr. år. Der hvor det er gap mellom bedriftens nåværende kompetanse og fremtidig behov, forutsettes dette dekket med aktuelle opplæringstiltak eller med andre virkemidler. Kostnader til etter- og videreutdanning i samsvar med bedriftens behov er bedriftens ansvar.</a:t>
            </a:r>
          </a:p>
          <a:p>
            <a:pPr algn="l">
              <a:defRPr sz="1500">
                <a:latin typeface="Century Gothic"/>
                <a:ea typeface="Century Gothic"/>
                <a:cs typeface="Century Gothic"/>
                <a:sym typeface="Century Gothic"/>
              </a:defRPr>
            </a:pPr>
            <a:endParaRPr lang="nb-NO"/>
          </a:p>
          <a:p>
            <a:pPr algn="l">
              <a:defRPr sz="1500">
                <a:latin typeface="Century Gothic"/>
                <a:ea typeface="Century Gothic"/>
                <a:cs typeface="Century Gothic"/>
                <a:sym typeface="Century Gothic"/>
              </a:defRPr>
            </a:pPr>
            <a:r>
              <a:rPr lang="nb-NO" b="1">
                <a:solidFill>
                  <a:srgbClr val="792A1E"/>
                </a:solidFill>
              </a:rPr>
              <a:t>3</a:t>
            </a:r>
            <a:r>
              <a:rPr lang="nb-NO">
                <a:solidFill>
                  <a:srgbClr val="792A1E"/>
                </a:solidFill>
              </a:rPr>
              <a:t>. </a:t>
            </a:r>
            <a:r>
              <a:rPr lang="nb-NO" sz="1400">
                <a:solidFill>
                  <a:srgbClr val="000000"/>
                </a:solidFill>
              </a:rPr>
              <a:t>Partene anbefaler at kompetanseplaner utarbeidet under bestemmelsene i § 39, pkt.2 tillegges vekt ved prioritering av etter- og videreutdanningstiltak.</a:t>
            </a:r>
          </a:p>
          <a:p>
            <a:pPr algn="l">
              <a:defRPr sz="1500">
                <a:latin typeface="Century Gothic"/>
                <a:ea typeface="Century Gothic"/>
                <a:cs typeface="Century Gothic"/>
                <a:sym typeface="Century Gothic"/>
              </a:defRPr>
            </a:pPr>
            <a:endParaRPr lang="nb-NO"/>
          </a:p>
        </p:txBody>
      </p:sp>
      <p:sp>
        <p:nvSpPr>
          <p:cNvPr id="516" name="4. Bedriften dekker egenandelen for medarbeidere som deltar på kurs i regi av IJ etter planpåmelding eller etter avtale mellom bedriften og den enkelte journalist.…"/>
          <p:cNvSpPr txBox="1"/>
          <p:nvPr/>
        </p:nvSpPr>
        <p:spPr>
          <a:xfrm>
            <a:off x="6830390" y="2044699"/>
            <a:ext cx="5207000" cy="5365571"/>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50800" tIns="50800" rIns="50800" bIns="50800" anchor="t">
            <a:spAutoFit/>
          </a:bodyPr>
          <a:lstStyle/>
          <a:p>
            <a:pPr algn="l">
              <a:defRPr sz="1500">
                <a:latin typeface="Century Gothic"/>
                <a:ea typeface="Century Gothic"/>
                <a:cs typeface="Century Gothic"/>
                <a:sym typeface="Century Gothic"/>
              </a:defRPr>
            </a:pPr>
            <a:r>
              <a:rPr lang="nb-NO" b="1">
                <a:solidFill>
                  <a:srgbClr val="792A1E"/>
                </a:solidFill>
              </a:rPr>
              <a:t>4</a:t>
            </a:r>
            <a:r>
              <a:rPr lang="nb-NO">
                <a:solidFill>
                  <a:srgbClr val="792A1E"/>
                </a:solidFill>
              </a:rPr>
              <a:t>. </a:t>
            </a:r>
            <a:r>
              <a:rPr lang="nb-NO" sz="1400">
                <a:solidFill>
                  <a:srgbClr val="000000"/>
                </a:solidFill>
              </a:rPr>
              <a:t>Bedriften dekker egenandelen for medarbeidere som deltar på kurs i regi av IJ etter planpåmelding eller etter avtale mellom bedriften og den enkelte journalist.</a:t>
            </a:r>
          </a:p>
          <a:p>
            <a:pPr algn="l">
              <a:defRPr sz="1500">
                <a:latin typeface="Century Gothic"/>
                <a:ea typeface="Century Gothic"/>
                <a:cs typeface="Century Gothic"/>
                <a:sym typeface="Century Gothic"/>
              </a:defRPr>
            </a:pPr>
            <a:endParaRPr lang="nb-NO" sz="1400">
              <a:solidFill>
                <a:srgbClr val="000000"/>
              </a:solidFill>
            </a:endParaRPr>
          </a:p>
          <a:p>
            <a:pPr algn="l">
              <a:defRPr sz="1500">
                <a:latin typeface="Century Gothic"/>
                <a:ea typeface="Century Gothic"/>
                <a:cs typeface="Century Gothic"/>
                <a:sym typeface="Century Gothic"/>
              </a:defRPr>
            </a:pPr>
            <a:r>
              <a:rPr lang="nb-NO" b="1">
                <a:solidFill>
                  <a:srgbClr val="792A1E"/>
                </a:solidFill>
              </a:rPr>
              <a:t>5</a:t>
            </a:r>
            <a:r>
              <a:rPr lang="nb-NO">
                <a:solidFill>
                  <a:srgbClr val="792A1E"/>
                </a:solidFill>
              </a:rPr>
              <a:t>. </a:t>
            </a:r>
            <a:r>
              <a:rPr lang="nb-NO" sz="1400">
                <a:solidFill>
                  <a:srgbClr val="000000"/>
                </a:solidFill>
              </a:rPr>
              <a:t>Hvis </a:t>
            </a:r>
            <a:r>
              <a:rPr lang="nb-NO" sz="1400" err="1">
                <a:solidFill>
                  <a:srgbClr val="000000"/>
                </a:solidFill>
              </a:rPr>
              <a:t>bedriftsmessige</a:t>
            </a:r>
            <a:r>
              <a:rPr lang="nb-NO" sz="1400">
                <a:solidFill>
                  <a:srgbClr val="000000"/>
                </a:solidFill>
              </a:rPr>
              <a:t> hensyn ikke er til hinder for det, vil bedriften gi permisjon til videreutdanning i journalistyrket.</a:t>
            </a:r>
          </a:p>
          <a:p>
            <a:pPr algn="l">
              <a:defRPr sz="1500">
                <a:latin typeface="Century Gothic"/>
                <a:ea typeface="Century Gothic"/>
                <a:cs typeface="Century Gothic"/>
                <a:sym typeface="Century Gothic"/>
              </a:defRPr>
            </a:pPr>
            <a:endParaRPr lang="nb-NO"/>
          </a:p>
          <a:p>
            <a:pPr algn="l">
              <a:defRPr sz="1500">
                <a:latin typeface="Century Gothic"/>
                <a:ea typeface="Century Gothic"/>
                <a:cs typeface="Century Gothic"/>
                <a:sym typeface="Century Gothic"/>
              </a:defRPr>
            </a:pPr>
            <a:r>
              <a:rPr lang="nb-NO" b="1">
                <a:solidFill>
                  <a:srgbClr val="792A1E"/>
                </a:solidFill>
              </a:rPr>
              <a:t>6</a:t>
            </a:r>
            <a:r>
              <a:rPr lang="nb-NO">
                <a:solidFill>
                  <a:srgbClr val="792A1E"/>
                </a:solidFill>
              </a:rPr>
              <a:t>. </a:t>
            </a:r>
            <a:r>
              <a:rPr lang="nb-NO" sz="1400">
                <a:solidFill>
                  <a:srgbClr val="000000"/>
                </a:solidFill>
              </a:rPr>
              <a:t>Bedriften skal på forhånd være underrettet om søknader til kurs og stipendier som gir rett til permisjon etter denne bestemmelsen.</a:t>
            </a:r>
          </a:p>
          <a:p>
            <a:pPr algn="l">
              <a:defRPr sz="1500">
                <a:latin typeface="Century Gothic"/>
                <a:ea typeface="Century Gothic"/>
                <a:cs typeface="Century Gothic"/>
                <a:sym typeface="Century Gothic"/>
              </a:defRPr>
            </a:pPr>
            <a:endParaRPr lang="nb-NO"/>
          </a:p>
          <a:p>
            <a:pPr algn="l">
              <a:defRPr sz="1500">
                <a:latin typeface="Century Gothic"/>
                <a:ea typeface="Century Gothic"/>
                <a:cs typeface="Century Gothic"/>
                <a:sym typeface="Century Gothic"/>
              </a:defRPr>
            </a:pPr>
            <a:r>
              <a:rPr lang="nb-NO" b="1">
                <a:solidFill>
                  <a:srgbClr val="792A1E"/>
                </a:solidFill>
              </a:rPr>
              <a:t>7</a:t>
            </a:r>
            <a:r>
              <a:rPr lang="nb-NO">
                <a:solidFill>
                  <a:srgbClr val="792A1E"/>
                </a:solidFill>
              </a:rPr>
              <a:t>. </a:t>
            </a:r>
            <a:r>
              <a:rPr lang="nb-NO" sz="1400">
                <a:solidFill>
                  <a:srgbClr val="000000"/>
                </a:solidFill>
              </a:rPr>
              <a:t>Bedriften gir permisjon med full lønn for:</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Deltakelse i kurs/studier arrangert av eller lagt opp i samarbeid med Institutt for</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Journalistikk.</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Utdanningsstipender som er godkjent av Pressens Stipendkomité.</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Deltakelse på Nordisk </a:t>
            </a:r>
            <a:r>
              <a:rPr lang="nb-NO" sz="1400" err="1">
                <a:solidFill>
                  <a:srgbClr val="000000"/>
                </a:solidFill>
              </a:rPr>
              <a:t>Journalistcenters</a:t>
            </a:r>
            <a:r>
              <a:rPr lang="nb-NO" sz="1400">
                <a:solidFill>
                  <a:srgbClr val="000000"/>
                </a:solidFill>
              </a:rPr>
              <a:t> kurs.</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Deltakelse i kompetansegivende tiltak finansiert av Stup-ordningen. Permisjonen spesifiseres av STUP-styret og er begrenset til 4 måneder.</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Annen videreutdanning/bruk av stipender i samsvar med kompetanseplan eller bedriftens kompetansebehov.</a:t>
            </a:r>
          </a:p>
        </p:txBody>
      </p:sp>
      <p:sp>
        <p:nvSpPr>
          <p:cNvPr id="517" name="RÅD PÅ VEIEN"/>
          <p:cNvSpPr txBox="1"/>
          <p:nvPr/>
        </p:nvSpPr>
        <p:spPr>
          <a:xfrm>
            <a:off x="476457" y="462490"/>
            <a:ext cx="9355647" cy="749301"/>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 39 I JOURNALISTAVTALEN </a:t>
            </a:r>
          </a:p>
          <a:p>
            <a:pPr algn="l" defTabSz="457200">
              <a:defRPr sz="1400" b="1">
                <a:solidFill>
                  <a:srgbClr val="000000"/>
                </a:solidFill>
                <a:latin typeface="Century Gothic"/>
                <a:ea typeface="Century Gothic"/>
                <a:cs typeface="Century Gothic"/>
                <a:sym typeface="Century Gothic"/>
              </a:defRPr>
            </a:pPr>
            <a:r>
              <a:t>Næringslivets Hovedorganisasjon (NHO), Mediebedriftenes Landsforening (MBL) og Norsk Journalistlag (NJ):</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603</Words>
  <Application>Microsoft Macintosh PowerPoint</Application>
  <PresentationFormat>Egendefinert</PresentationFormat>
  <Paragraphs>82</Paragraphs>
  <Slides>7</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7</vt:i4>
      </vt:variant>
    </vt:vector>
  </HeadingPairs>
  <TitlesOfParts>
    <vt:vector size="12" baseType="lpstr">
      <vt:lpstr>Arial</vt:lpstr>
      <vt:lpstr>Century Gothic</vt:lpstr>
      <vt:lpstr>Helvetica Neue</vt:lpstr>
      <vt:lpstr>Helvetica Neue Medium</vt:lpstr>
      <vt:lpstr>21_BasicWhite</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cp:lastModifiedBy>Mai Simonsen</cp:lastModifiedBy>
  <cp:revision>2</cp:revision>
  <dcterms:modified xsi:type="dcterms:W3CDTF">2023-02-13T13:02:51Z</dcterms:modified>
</cp:coreProperties>
</file>